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8" r:id="rId3"/>
    <p:sldId id="291" r:id="rId5"/>
    <p:sldId id="290" r:id="rId6"/>
    <p:sldId id="263" r:id="rId7"/>
    <p:sldId id="278" r:id="rId8"/>
    <p:sldId id="266" r:id="rId9"/>
    <p:sldId id="267" r:id="rId10"/>
    <p:sldId id="297" r:id="rId11"/>
    <p:sldId id="269" r:id="rId12"/>
    <p:sldId id="270" r:id="rId13"/>
    <p:sldId id="272" r:id="rId14"/>
    <p:sldId id="273" r:id="rId15"/>
    <p:sldId id="298" r:id="rId16"/>
    <p:sldId id="274" r:id="rId17"/>
    <p:sldId id="275" r:id="rId18"/>
    <p:sldId id="265" r:id="rId19"/>
    <p:sldId id="271" r:id="rId20"/>
    <p:sldId id="300" r:id="rId21"/>
    <p:sldId id="289" r:id="rId22"/>
    <p:sldId id="276" r:id="rId23"/>
    <p:sldId id="277" r:id="rId24"/>
    <p:sldId id="301" r:id="rId25"/>
    <p:sldId id="268" r:id="rId26"/>
    <p:sldId id="284" r:id="rId27"/>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1E3F"/>
    <a:srgbClr val="E9E4E2"/>
    <a:srgbClr val="C00000"/>
    <a:srgbClr val="FFFFFF"/>
    <a:srgbClr val="FFCC00"/>
    <a:srgbClr val="B51B3D"/>
    <a:srgbClr val="DD2E41"/>
    <a:srgbClr val="D687B0"/>
    <a:srgbClr val="EF7070"/>
    <a:srgbClr val="C628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40" autoAdjust="0"/>
    <p:restoredTop sz="94660"/>
  </p:normalViewPr>
  <p:slideViewPr>
    <p:cSldViewPr snapToGrid="0" showGuides="1">
      <p:cViewPr varScale="1">
        <p:scale>
          <a:sx n="108" d="100"/>
          <a:sy n="108" d="100"/>
        </p:scale>
        <p:origin x="744" y="102"/>
      </p:cViewPr>
      <p:guideLst>
        <p:guide orient="horz" pos="2137"/>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219.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explosion val="0"/>
          <c:dPt>
            <c:idx val="0"/>
            <c:bubble3D val="0"/>
            <c:spPr>
              <a:solidFill>
                <a:srgbClr val="C00000"/>
              </a:solidFill>
            </c:spPr>
          </c:dPt>
          <c:dPt>
            <c:idx val="1"/>
            <c:bubble3D val="0"/>
            <c:spPr>
              <a:solidFill>
                <a:schemeClr val="bg1">
                  <a:lumMod val="75000"/>
                  <a:alpha val="65000"/>
                </a:schemeClr>
              </a:solidFill>
            </c:spPr>
          </c:dPt>
          <c:dLbls>
            <c:delete val="1"/>
          </c:dLbls>
          <c:val>
            <c:numRef>
              <c:f>Sheet1!$A$2:$A$3</c:f>
              <c:numCache>
                <c:formatCode>0%</c:formatCode>
                <c:ptCount val="2"/>
                <c:pt idx="0">
                  <c:v>0.55</c:v>
                </c:pt>
                <c:pt idx="1">
                  <c:v>0.45</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extLst>
      <c:ext uri="{0b15fc19-7d7d-44ad-8c2d-2c3a37ce22c3}">
        <chartProps xmlns="https://web.wps.cn/et/2018/main" chartId="{65722601-63c3-408f-a49e-b0b5157abfc2}"/>
      </c:ext>
    </c:extLst>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explosion val="0"/>
          <c:dPt>
            <c:idx val="0"/>
            <c:bubble3D val="0"/>
            <c:spPr>
              <a:solidFill>
                <a:srgbClr val="C00000"/>
              </a:solidFill>
            </c:spPr>
          </c:dPt>
          <c:dPt>
            <c:idx val="1"/>
            <c:bubble3D val="0"/>
            <c:spPr>
              <a:solidFill>
                <a:schemeClr val="bg1">
                  <a:lumMod val="75000"/>
                  <a:alpha val="65000"/>
                </a:schemeClr>
              </a:solidFill>
            </c:spPr>
          </c:dPt>
          <c:dLbls>
            <c:delete val="1"/>
          </c:dLbls>
          <c:val>
            <c:numRef>
              <c:f>Sheet1!$A$2:$A$3</c:f>
              <c:numCache>
                <c:formatCode>0%</c:formatCode>
                <c:ptCount val="2"/>
                <c:pt idx="0">
                  <c:v>0.35</c:v>
                </c:pt>
                <c:pt idx="1">
                  <c:v>0.65</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extLst>
      <c:ext uri="{0b15fc19-7d7d-44ad-8c2d-2c3a37ce22c3}">
        <chartProps xmlns="https://web.wps.cn/et/2018/main" chartId="{477a64b5-945c-4717-9b7c-385990f9ea89}"/>
      </c:ext>
    </c:extLst>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spPr>
            <a:solidFill>
              <a:srgbClr val="CC3300"/>
            </a:solidFill>
          </c:spPr>
          <c:explosion val="0"/>
          <c:dPt>
            <c:idx val="0"/>
            <c:bubble3D val="0"/>
            <c:spPr>
              <a:solidFill>
                <a:srgbClr val="CC3300"/>
              </a:solidFill>
            </c:spPr>
          </c:dPt>
          <c:dPt>
            <c:idx val="1"/>
            <c:bubble3D val="0"/>
            <c:spPr>
              <a:solidFill>
                <a:srgbClr val="CC3300"/>
              </a:solidFill>
            </c:spPr>
          </c:dPt>
          <c:dLbls>
            <c:delete val="1"/>
          </c:dLbls>
          <c:val>
            <c:numRef>
              <c:f>Sheet1!$A$2:$A$3</c:f>
              <c:numCache>
                <c:formatCode>0%</c:formatCode>
                <c:ptCount val="2"/>
                <c:pt idx="0">
                  <c:v>0.21</c:v>
                </c:pt>
                <c:pt idx="1">
                  <c:v>0.79</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extLst>
      <c:ext uri="{0b15fc19-7d7d-44ad-8c2d-2c3a37ce22c3}">
        <chartProps xmlns="https://web.wps.cn/et/2018/main" chartId="{4ba69304-fd51-4114-b80f-9b26c6fcf76d}"/>
      </c:ext>
    </c:extLst>
  </c:chart>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explosion val="0"/>
          <c:dPt>
            <c:idx val="0"/>
            <c:bubble3D val="0"/>
            <c:spPr>
              <a:solidFill>
                <a:srgbClr val="C00000"/>
              </a:solidFill>
            </c:spPr>
          </c:dPt>
          <c:dPt>
            <c:idx val="1"/>
            <c:bubble3D val="0"/>
            <c:spPr>
              <a:solidFill>
                <a:schemeClr val="bg1">
                  <a:lumMod val="75000"/>
                  <a:alpha val="65000"/>
                </a:schemeClr>
              </a:solidFill>
            </c:spPr>
          </c:dPt>
          <c:dLbls>
            <c:delete val="1"/>
          </c:dLbls>
          <c:val>
            <c:numRef>
              <c:f>Sheet1!$A$2:$A$3</c:f>
              <c:numCache>
                <c:formatCode>0%</c:formatCode>
                <c:ptCount val="2"/>
                <c:pt idx="0">
                  <c:v>0.42</c:v>
                </c:pt>
                <c:pt idx="1">
                  <c:v>0.58</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extLst>
      <c:ext uri="{0b15fc19-7d7d-44ad-8c2d-2c3a37ce22c3}">
        <chartProps xmlns="https://web.wps.cn/et/2018/main" chartId="{090aff2c-f4aa-45b5-9808-fb6f39b018d3}"/>
      </c:ext>
    </c:extLst>
  </c:chart>
  <c:txPr>
    <a:bodyPr/>
    <a:lstStyle/>
    <a:p>
      <a:pPr>
        <a:defRPr lang="zh-CN" sz="1800"/>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explosion val="0"/>
          <c:dPt>
            <c:idx val="0"/>
            <c:bubble3D val="0"/>
            <c:spPr>
              <a:solidFill>
                <a:srgbClr val="C00000"/>
              </a:solidFill>
            </c:spPr>
          </c:dPt>
          <c:dPt>
            <c:idx val="1"/>
            <c:bubble3D val="0"/>
            <c:spPr>
              <a:solidFill>
                <a:schemeClr val="bg1">
                  <a:lumMod val="75000"/>
                  <a:alpha val="65000"/>
                </a:schemeClr>
              </a:solidFill>
            </c:spPr>
          </c:dPt>
          <c:dLbls>
            <c:delete val="1"/>
          </c:dLbls>
          <c:val>
            <c:numRef>
              <c:f>Sheet1!$A$2:$A$3</c:f>
              <c:numCache>
                <c:formatCode>0%</c:formatCode>
                <c:ptCount val="2"/>
                <c:pt idx="0">
                  <c:v>0.94</c:v>
                </c:pt>
                <c:pt idx="1">
                  <c:v>0.06</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extLst>
      <c:ext uri="{0b15fc19-7d7d-44ad-8c2d-2c3a37ce22c3}">
        <chartProps xmlns="https://web.wps.cn/et/2018/main" chartId="{d00444cf-075e-4eef-aa2d-d6bf396155b8}"/>
      </c:ext>
    </c:extLst>
  </c:chart>
  <c:txPr>
    <a:bodyPr/>
    <a:lstStyle/>
    <a:p>
      <a:pPr>
        <a:defRPr lang="zh-CN" sz="1800"/>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explosion val="0"/>
          <c:dPt>
            <c:idx val="0"/>
            <c:bubble3D val="0"/>
            <c:spPr>
              <a:solidFill>
                <a:srgbClr val="C00000"/>
              </a:solidFill>
            </c:spPr>
          </c:dPt>
          <c:dPt>
            <c:idx val="1"/>
            <c:bubble3D val="0"/>
            <c:spPr>
              <a:solidFill>
                <a:schemeClr val="bg1">
                  <a:lumMod val="75000"/>
                  <a:alpha val="65000"/>
                </a:schemeClr>
              </a:solidFill>
            </c:spPr>
          </c:dPt>
          <c:dLbls>
            <c:delete val="1"/>
          </c:dLbls>
          <c:val>
            <c:numRef>
              <c:f>Sheet1!$A$2:$A$3</c:f>
              <c:numCache>
                <c:formatCode>0%</c:formatCode>
                <c:ptCount val="2"/>
                <c:pt idx="0">
                  <c:v>0.89</c:v>
                </c:pt>
                <c:pt idx="1">
                  <c:v>0.11</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extLst>
      <c:ext uri="{0b15fc19-7d7d-44ad-8c2d-2c3a37ce22c3}">
        <chartProps xmlns="https://web.wps.cn/et/2018/main" chartId="{72c683c6-6b4f-4b15-afcf-376eb784d446}"/>
      </c:ext>
    </c:extLst>
  </c:chart>
  <c:txPr>
    <a:bodyPr/>
    <a:lstStyle/>
    <a:p>
      <a:pPr>
        <a:defRPr lang="zh-CN" sz="1800"/>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EE5869-EDEC-4B8D-8C2E-1A6DA3C734B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FE67CE-9377-47D8-8BF2-676F71332D6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C6DF05-CDB8-4B07-8C12-F7AF736C35D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FE67CE-9377-47D8-8BF2-676F71332D6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D295B3D-6D85-4771-80CE-C74117E11DC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BE3A8D3-3EA8-4BE1-BD55-B7B6D7E5F08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D295B3D-6D85-4771-80CE-C74117E11DC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BE3A8D3-3EA8-4BE1-BD55-B7B6D7E5F08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D295B3D-6D85-4771-80CE-C74117E11DC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BE3A8D3-3EA8-4BE1-BD55-B7B6D7E5F08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209553"/>
            <a:ext cx="575733" cy="10710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735"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D295B3D-6D85-4771-80CE-C74117E11DC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BE3A8D3-3EA8-4BE1-BD55-B7B6D7E5F08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D295B3D-6D85-4771-80CE-C74117E11DC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BE3A8D3-3EA8-4BE1-BD55-B7B6D7E5F08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D295B3D-6D85-4771-80CE-C74117E11DC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BE3A8D3-3EA8-4BE1-BD55-B7B6D7E5F08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CD295B3D-6D85-4771-80CE-C74117E11DC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7BE3A8D3-3EA8-4BE1-BD55-B7B6D7E5F08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D295B3D-6D85-4771-80CE-C74117E11DC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BE3A8D3-3EA8-4BE1-BD55-B7B6D7E5F08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D295B3D-6D85-4771-80CE-C74117E11DC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BE3A8D3-3EA8-4BE1-BD55-B7B6D7E5F08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D295B3D-6D85-4771-80CE-C74117E11DC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BE3A8D3-3EA8-4BE1-BD55-B7B6D7E5F08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D295B3D-6D85-4771-80CE-C74117E11DC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BE3A8D3-3EA8-4BE1-BD55-B7B6D7E5F08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3.png"/><Relationship Id="rId14" Type="http://schemas.microsoft.com/office/2007/relationships/hdphoto" Target="../media/image2.wdp"/><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36512"/>
            <a:ext cx="12192000" cy="6894512"/>
          </a:xfrm>
          <a:prstGeom prst="rect">
            <a:avLst/>
          </a:prstGeom>
          <a:blipFill dpi="0" rotWithShape="1">
            <a:blip r:embed="rId13">
              <a:alphaModFix amt="63000"/>
              <a:extLst>
                <a:ext uri="{BEBA8EAE-BF5A-486C-A8C5-ECC9F3942E4B}">
                  <a14:imgProps xmlns:a14="http://schemas.microsoft.com/office/drawing/2010/main">
                    <a14:imgLayer r:embed="rId14">
                      <a14:imgEffect>
                        <a14:saturation sat="20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8896350" y="161927"/>
            <a:ext cx="3743324" cy="374332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image" Target="../media/image7.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microsoft.com/office/2007/relationships/hdphoto" Target="../media/image10.wdp"/><Relationship Id="rId27" Type="http://schemas.openxmlformats.org/officeDocument/2006/relationships/notesSlide" Target="../notesSlides/notesSlide10.xml"/><Relationship Id="rId26" Type="http://schemas.openxmlformats.org/officeDocument/2006/relationships/slideLayout" Target="../slideLayouts/slideLayout7.xml"/><Relationship Id="rId25" Type="http://schemas.openxmlformats.org/officeDocument/2006/relationships/tags" Target="../tags/tag112.xml"/><Relationship Id="rId24" Type="http://schemas.openxmlformats.org/officeDocument/2006/relationships/tags" Target="../tags/tag111.xml"/><Relationship Id="rId23" Type="http://schemas.openxmlformats.org/officeDocument/2006/relationships/tags" Target="../tags/tag110.xml"/><Relationship Id="rId22" Type="http://schemas.openxmlformats.org/officeDocument/2006/relationships/tags" Target="../tags/tag109.xml"/><Relationship Id="rId21" Type="http://schemas.openxmlformats.org/officeDocument/2006/relationships/tags" Target="../tags/tag108.xml"/><Relationship Id="rId20" Type="http://schemas.openxmlformats.org/officeDocument/2006/relationships/tags" Target="../tags/tag107.xml"/><Relationship Id="rId2" Type="http://schemas.openxmlformats.org/officeDocument/2006/relationships/image" Target="../media/image9.png"/><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microsoft.com/office/2007/relationships/hdphoto" Target="../media/image10.wdp"/><Relationship Id="rId2" Type="http://schemas.openxmlformats.org/officeDocument/2006/relationships/image" Target="../media/image9.png"/><Relationship Id="rId14" Type="http://schemas.openxmlformats.org/officeDocument/2006/relationships/notesSlide" Target="../notesSlides/notesSlide11.xml"/><Relationship Id="rId13" Type="http://schemas.openxmlformats.org/officeDocument/2006/relationships/slideLayout" Target="../slideLayouts/slideLayout7.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microsoft.com/office/2007/relationships/hdphoto" Target="../media/image10.wdp"/><Relationship Id="rId2" Type="http://schemas.openxmlformats.org/officeDocument/2006/relationships/image" Target="../media/image9.png"/><Relationship Id="rId16" Type="http://schemas.openxmlformats.org/officeDocument/2006/relationships/notesSlide" Target="../notesSlides/notesSlide12.xml"/><Relationship Id="rId15" Type="http://schemas.openxmlformats.org/officeDocument/2006/relationships/slideLayout" Target="../slideLayouts/slideLayout7.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7.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tags" Target="../tags/tag133.xml"/></Relationships>
</file>

<file path=ppt/slides/_rels/slide14.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microsoft.com/office/2007/relationships/hdphoto" Target="../media/image10.wdp"/><Relationship Id="rId2" Type="http://schemas.openxmlformats.org/officeDocument/2006/relationships/image" Target="../media/image9.png"/><Relationship Id="rId17" Type="http://schemas.openxmlformats.org/officeDocument/2006/relationships/notesSlide" Target="../notesSlides/notesSlide14.xml"/><Relationship Id="rId16" Type="http://schemas.openxmlformats.org/officeDocument/2006/relationships/slideLayout" Target="../slideLayouts/slideLayout7.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microsoft.com/office/2007/relationships/hdphoto" Target="../media/image10.wdp"/><Relationship Id="rId2" Type="http://schemas.openxmlformats.org/officeDocument/2006/relationships/image" Target="../media/image9.png"/><Relationship Id="rId11" Type="http://schemas.openxmlformats.org/officeDocument/2006/relationships/notesSlide" Target="../notesSlides/notesSlide15.xml"/><Relationship Id="rId10" Type="http://schemas.openxmlformats.org/officeDocument/2006/relationships/slideLayout" Target="../slideLayouts/slideLayout7.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microsoft.com/office/2007/relationships/hdphoto" Target="../media/image10.wdp"/><Relationship Id="rId2" Type="http://schemas.openxmlformats.org/officeDocument/2006/relationships/image" Target="../media/image9.png"/><Relationship Id="rId15" Type="http://schemas.openxmlformats.org/officeDocument/2006/relationships/notesSlide" Target="../notesSlides/notesSlide16.xml"/><Relationship Id="rId14" Type="http://schemas.openxmlformats.org/officeDocument/2006/relationships/slideLayout" Target="../slideLayouts/slideLayout7.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microsoft.com/office/2007/relationships/hdphoto" Target="../media/image10.wdp"/><Relationship Id="rId2" Type="http://schemas.openxmlformats.org/officeDocument/2006/relationships/image" Target="../media/image9.png"/><Relationship Id="rId18" Type="http://schemas.openxmlformats.org/officeDocument/2006/relationships/notesSlide" Target="../notesSlides/notesSlide17.xml"/><Relationship Id="rId17" Type="http://schemas.openxmlformats.org/officeDocument/2006/relationships/slideLayout" Target="../slideLayouts/slideLayout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7.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tags" Target="../tags/tag177.xml"/></Relationships>
</file>

<file path=ppt/slides/_rels/slide19.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microsoft.com/office/2007/relationships/hdphoto" Target="../media/image10.wdp"/><Relationship Id="rId19" Type="http://schemas.openxmlformats.org/officeDocument/2006/relationships/notesSlide" Target="../notesSlides/notesSlide19.xml"/><Relationship Id="rId18" Type="http://schemas.openxmlformats.org/officeDocument/2006/relationships/slideLayout" Target="../slideLayouts/slideLayout7.xml"/><Relationship Id="rId17" Type="http://schemas.openxmlformats.org/officeDocument/2006/relationships/tags" Target="../tags/tag194.xml"/><Relationship Id="rId16" Type="http://schemas.openxmlformats.org/officeDocument/2006/relationships/tags" Target="../tags/tag193.xml"/><Relationship Id="rId15" Type="http://schemas.openxmlformats.org/officeDocument/2006/relationships/tags" Target="../tags/tag192.xml"/><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notesSlide" Target="../notesSlides/notesSlide2.xml"/><Relationship Id="rId13" Type="http://schemas.openxmlformats.org/officeDocument/2006/relationships/slideLayout" Target="../slideLayouts/slideLayout7.xml"/><Relationship Id="rId12" Type="http://schemas.openxmlformats.org/officeDocument/2006/relationships/image" Target="../media/image6.png"/><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microsoft.com/office/2007/relationships/hdphoto" Target="../media/image10.wdp"/><Relationship Id="rId2" Type="http://schemas.openxmlformats.org/officeDocument/2006/relationships/image" Target="../media/image9.png"/><Relationship Id="rId15" Type="http://schemas.openxmlformats.org/officeDocument/2006/relationships/notesSlide" Target="../notesSlides/notesSlide20.xml"/><Relationship Id="rId14" Type="http://schemas.openxmlformats.org/officeDocument/2006/relationships/slideLayout" Target="../slideLayouts/slideLayout7.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microsoft.com/office/2007/relationships/hdphoto" Target="../media/image10.wdp"/><Relationship Id="rId17" Type="http://schemas.openxmlformats.org/officeDocument/2006/relationships/notesSlide" Target="../notesSlides/notesSlide21.xml"/><Relationship Id="rId16" Type="http://schemas.openxmlformats.org/officeDocument/2006/relationships/slideLayout" Target="../slideLayouts/slideLayout7.xml"/><Relationship Id="rId15" Type="http://schemas.openxmlformats.org/officeDocument/2006/relationships/tags" Target="../tags/tag217.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microsoft.com/office/2007/relationships/hdphoto" Target="../media/image10.wdp"/><Relationship Id="rId7" Type="http://schemas.openxmlformats.org/officeDocument/2006/relationships/image" Target="../media/image9.png"/><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0" Type="http://schemas.openxmlformats.org/officeDocument/2006/relationships/notesSlide" Target="../notesSlides/notesSlide22.xml"/><Relationship Id="rId1" Type="http://schemas.openxmlformats.org/officeDocument/2006/relationships/chart" Target="../charts/chart1.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image" Target="../media/image12.jpeg"/><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7.xml"/><Relationship Id="rId7" Type="http://schemas.openxmlformats.org/officeDocument/2006/relationships/image" Target="../media/image6.png"/><Relationship Id="rId6" Type="http://schemas.openxmlformats.org/officeDocument/2006/relationships/image" Target="../media/image17.png"/><Relationship Id="rId5" Type="http://schemas.openxmlformats.org/officeDocument/2006/relationships/tags" Target="../tags/tag218.xml"/><Relationship Id="rId4" Type="http://schemas.microsoft.com/office/2007/relationships/hdphoto" Target="../media/image16.wdp"/><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image" Target="../media/image6.png"/><Relationship Id="rId3" Type="http://schemas.openxmlformats.org/officeDocument/2006/relationships/tags" Target="../tags/tag13.xml"/><Relationship Id="rId2" Type="http://schemas.openxmlformats.org/officeDocument/2006/relationships/image" Target="../media/image5.png"/><Relationship Id="rId1" Type="http://schemas.openxmlformats.org/officeDocument/2006/relationships/tags" Target="../tags/tag12.xml"/></Relationships>
</file>

<file path=ppt/slides/_rels/slide4.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microsoft.com/office/2007/relationships/hdphoto" Target="../media/image10.wdp"/><Relationship Id="rId21" Type="http://schemas.openxmlformats.org/officeDocument/2006/relationships/notesSlide" Target="../notesSlides/notesSlide4.xml"/><Relationship Id="rId20" Type="http://schemas.openxmlformats.org/officeDocument/2006/relationships/slideLayout" Target="../slideLayouts/slideLayout7.xml"/><Relationship Id="rId2" Type="http://schemas.openxmlformats.org/officeDocument/2006/relationships/image" Target="../media/image9.png"/><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microsoft.com/office/2007/relationships/hdphoto" Target="../media/image10.wdp"/><Relationship Id="rId2" Type="http://schemas.openxmlformats.org/officeDocument/2006/relationships/image" Target="../media/image9.png"/><Relationship Id="rId18" Type="http://schemas.openxmlformats.org/officeDocument/2006/relationships/notesSlide" Target="../notesSlides/notesSlide5.xml"/><Relationship Id="rId17" Type="http://schemas.openxmlformats.org/officeDocument/2006/relationships/slideLayout" Target="../slideLayouts/slideLayout7.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microsoft.com/office/2007/relationships/hdphoto" Target="../media/image10.wdp"/><Relationship Id="rId2" Type="http://schemas.openxmlformats.org/officeDocument/2006/relationships/image" Target="../media/image9.png"/><Relationship Id="rId17" Type="http://schemas.openxmlformats.org/officeDocument/2006/relationships/notesSlide" Target="../notesSlides/notesSlide6.xml"/><Relationship Id="rId16" Type="http://schemas.openxmlformats.org/officeDocument/2006/relationships/slideLayout" Target="../slideLayouts/slideLayout7.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image" Target="../media/image11.jpeg"/><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tags" Target="../tags/tag56.xml"/></Relationships>
</file>

<file path=ppt/slides/_rels/slide9.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7" Type="http://schemas.openxmlformats.org/officeDocument/2006/relationships/notesSlide" Target="../notesSlides/notesSlide9.xml"/><Relationship Id="rId36" Type="http://schemas.openxmlformats.org/officeDocument/2006/relationships/slideLayout" Target="../slideLayouts/slideLayout7.xml"/><Relationship Id="rId35" Type="http://schemas.openxmlformats.org/officeDocument/2006/relationships/tags" Target="../tags/tag90.xml"/><Relationship Id="rId34" Type="http://schemas.openxmlformats.org/officeDocument/2006/relationships/tags" Target="../tags/tag89.xml"/><Relationship Id="rId33" Type="http://schemas.openxmlformats.org/officeDocument/2006/relationships/tags" Target="../tags/tag88.xml"/><Relationship Id="rId32" Type="http://schemas.openxmlformats.org/officeDocument/2006/relationships/tags" Target="../tags/tag87.xml"/><Relationship Id="rId31" Type="http://schemas.openxmlformats.org/officeDocument/2006/relationships/tags" Target="../tags/tag86.xml"/><Relationship Id="rId30" Type="http://schemas.openxmlformats.org/officeDocument/2006/relationships/tags" Target="../tags/tag85.xml"/><Relationship Id="rId3" Type="http://schemas.microsoft.com/office/2007/relationships/hdphoto" Target="../media/image10.wdp"/><Relationship Id="rId29" Type="http://schemas.openxmlformats.org/officeDocument/2006/relationships/tags" Target="../tags/tag84.xml"/><Relationship Id="rId28" Type="http://schemas.openxmlformats.org/officeDocument/2006/relationships/tags" Target="../tags/tag83.xml"/><Relationship Id="rId27" Type="http://schemas.openxmlformats.org/officeDocument/2006/relationships/tags" Target="../tags/tag82.xml"/><Relationship Id="rId26" Type="http://schemas.openxmlformats.org/officeDocument/2006/relationships/tags" Target="../tags/tag81.xml"/><Relationship Id="rId25" Type="http://schemas.openxmlformats.org/officeDocument/2006/relationships/tags" Target="../tags/tag80.xml"/><Relationship Id="rId24" Type="http://schemas.openxmlformats.org/officeDocument/2006/relationships/tags" Target="../tags/tag79.xml"/><Relationship Id="rId23" Type="http://schemas.openxmlformats.org/officeDocument/2006/relationships/tags" Target="../tags/tag78.xml"/><Relationship Id="rId22" Type="http://schemas.openxmlformats.org/officeDocument/2006/relationships/tags" Target="../tags/tag77.xml"/><Relationship Id="rId21" Type="http://schemas.openxmlformats.org/officeDocument/2006/relationships/tags" Target="../tags/tag76.xml"/><Relationship Id="rId20" Type="http://schemas.openxmlformats.org/officeDocument/2006/relationships/tags" Target="../tags/tag75.xml"/><Relationship Id="rId2" Type="http://schemas.openxmlformats.org/officeDocument/2006/relationships/image" Target="../media/image9.png"/><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0" name="PA_ACE_图片 9" descr="图片包含 配件&#10;&#10;已生成高可信度的说明"/>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4815080" y="1544771"/>
            <a:ext cx="2395680" cy="2132156"/>
          </a:xfrm>
          <a:prstGeom prst="rect">
            <a:avLst/>
          </a:prstGeom>
          <a:noFill/>
        </p:spPr>
      </p:pic>
      <p:pic>
        <p:nvPicPr>
          <p:cNvPr id="25" name="图片 24" descr="图片包含 物体&#10;&#10;已生成高可信度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9833" y="209550"/>
            <a:ext cx="1063245" cy="4437206"/>
          </a:xfrm>
          <a:prstGeom prst="rect">
            <a:avLst/>
          </a:prstGeom>
        </p:spPr>
      </p:pic>
      <p:pic>
        <p:nvPicPr>
          <p:cNvPr id="26" name="图片 25" descr="图片包含 物体&#10;&#10;已生成高可信度的说明"/>
          <p:cNvPicPr>
            <a:picLocks noChangeAspect="1"/>
          </p:cNvPicPr>
          <p:nvPr/>
        </p:nvPicPr>
        <p:blipFill rotWithShape="1">
          <a:blip r:embed="rId4">
            <a:extLst>
              <a:ext uri="{28A0092B-C50C-407E-A947-70E740481C1C}">
                <a14:useLocalDpi xmlns:a14="http://schemas.microsoft.com/office/drawing/2010/main" val="0"/>
              </a:ext>
            </a:extLst>
          </a:blip>
          <a:srcRect t="34711" r="-1265" b="-1"/>
          <a:stretch>
            <a:fillRect/>
          </a:stretch>
        </p:blipFill>
        <p:spPr>
          <a:xfrm>
            <a:off x="2059827" y="209549"/>
            <a:ext cx="1076697" cy="2897013"/>
          </a:xfrm>
          <a:prstGeom prst="rect">
            <a:avLst/>
          </a:prstGeom>
        </p:spPr>
      </p:pic>
      <p:pic>
        <p:nvPicPr>
          <p:cNvPr id="38" name="图片 37" descr="图片包含 物体&#10;&#10;已生成高可信度的说明"/>
          <p:cNvPicPr>
            <a:picLocks noChangeAspect="1"/>
          </p:cNvPicPr>
          <p:nvPr/>
        </p:nvPicPr>
        <p:blipFill rotWithShape="1">
          <a:blip r:embed="rId4">
            <a:extLst>
              <a:ext uri="{28A0092B-C50C-407E-A947-70E740481C1C}">
                <a14:useLocalDpi xmlns:a14="http://schemas.microsoft.com/office/drawing/2010/main" val="0"/>
              </a:ext>
            </a:extLst>
          </a:blip>
          <a:srcRect t="42257" r="-1265" b="-1"/>
          <a:stretch>
            <a:fillRect/>
          </a:stretch>
        </p:blipFill>
        <p:spPr>
          <a:xfrm>
            <a:off x="8902445" y="209549"/>
            <a:ext cx="1076697" cy="2562195"/>
          </a:xfrm>
          <a:prstGeom prst="rect">
            <a:avLst/>
          </a:prstGeom>
        </p:spPr>
      </p:pic>
      <p:grpSp>
        <p:nvGrpSpPr>
          <p:cNvPr id="41" name="组合 40"/>
          <p:cNvGrpSpPr/>
          <p:nvPr/>
        </p:nvGrpSpPr>
        <p:grpSpPr>
          <a:xfrm>
            <a:off x="10057090" y="209548"/>
            <a:ext cx="1076697" cy="5740125"/>
            <a:chOff x="10057090" y="209548"/>
            <a:chExt cx="1076697" cy="5740125"/>
          </a:xfrm>
        </p:grpSpPr>
        <p:pic>
          <p:nvPicPr>
            <p:cNvPr id="37" name="图片 36" descr="图片包含 物体&#10;&#10;已生成高可信度的说明"/>
            <p:cNvPicPr>
              <a:picLocks noChangeAspect="1"/>
            </p:cNvPicPr>
            <p:nvPr/>
          </p:nvPicPr>
          <p:blipFill rotWithShape="1">
            <a:blip r:embed="rId4">
              <a:extLst>
                <a:ext uri="{28A0092B-C50C-407E-A947-70E740481C1C}">
                  <a14:useLocalDpi xmlns:a14="http://schemas.microsoft.com/office/drawing/2010/main" val="0"/>
                </a:ext>
              </a:extLst>
            </a:blip>
            <a:srcRect t="1864" r="-1265"/>
            <a:stretch>
              <a:fillRect/>
            </a:stretch>
          </p:blipFill>
          <p:spPr>
            <a:xfrm>
              <a:off x="10057090" y="1595186"/>
              <a:ext cx="1076697" cy="4354487"/>
            </a:xfrm>
            <a:prstGeom prst="rect">
              <a:avLst/>
            </a:prstGeom>
          </p:spPr>
        </p:pic>
        <p:pic>
          <p:nvPicPr>
            <p:cNvPr id="40" name="图片 39" descr="图片包含 物体&#10;&#10;已生成高可信度的说明"/>
            <p:cNvPicPr>
              <a:picLocks noChangeAspect="1"/>
            </p:cNvPicPr>
            <p:nvPr/>
          </p:nvPicPr>
          <p:blipFill rotWithShape="1">
            <a:blip r:embed="rId4">
              <a:extLst>
                <a:ext uri="{28A0092B-C50C-407E-A947-70E740481C1C}">
                  <a14:useLocalDpi xmlns:a14="http://schemas.microsoft.com/office/drawing/2010/main" val="0"/>
                </a:ext>
              </a:extLst>
            </a:blip>
            <a:srcRect t="4428" r="-1265" b="64344"/>
            <a:stretch>
              <a:fillRect/>
            </a:stretch>
          </p:blipFill>
          <p:spPr>
            <a:xfrm>
              <a:off x="10057090" y="209548"/>
              <a:ext cx="1076697" cy="1385638"/>
            </a:xfrm>
            <a:prstGeom prst="rect">
              <a:avLst/>
            </a:prstGeom>
          </p:spPr>
        </p:pic>
      </p:grpSp>
      <p:pic>
        <p:nvPicPr>
          <p:cNvPr id="11" name="梁远志 - 明月几时有(Acappella)">
            <a:hlinkClick r:id="" action="ppaction://media"/>
          </p:cNvPr>
          <p:cNvPicPr>
            <a:picLocks noChangeAspect="1"/>
          </p:cNvPicPr>
          <p:nvPr>
            <a:audioFile r:link="rId5"/>
            <p:extLst>
              <p:ext uri="{DAA4B4D4-6D71-4841-9C94-3DE7FCFB9230}">
                <p14:media xmlns:p14="http://schemas.microsoft.com/office/powerpoint/2010/main" r:embed="rId6">
                  <p14:fade in="500.000000" out="500.000000"/>
                </p14:media>
              </p:ext>
            </p:extLst>
          </p:nvPr>
        </p:nvPicPr>
        <p:blipFill>
          <a:blip r:embed="rId7"/>
          <a:stretch>
            <a:fillRect/>
          </a:stretch>
        </p:blipFill>
        <p:spPr>
          <a:xfrm>
            <a:off x="-1109663" y="911225"/>
            <a:ext cx="609600" cy="609600"/>
          </a:xfrm>
          <a:prstGeom prst="rect">
            <a:avLst/>
          </a:prstGeom>
        </p:spPr>
      </p:pic>
      <p:sp>
        <p:nvSpPr>
          <p:cNvPr id="12" name="TextBox 6"/>
          <p:cNvSpPr txBox="1"/>
          <p:nvPr/>
        </p:nvSpPr>
        <p:spPr>
          <a:xfrm>
            <a:off x="1417764" y="3340642"/>
            <a:ext cx="9577062" cy="923330"/>
          </a:xfrm>
          <a:prstGeom prst="rect">
            <a:avLst/>
          </a:prstGeom>
          <a:noFill/>
        </p:spPr>
        <p:txBody>
          <a:bodyPr wrap="square" rtlCol="0">
            <a:spAutoFit/>
          </a:bodyPr>
          <a:lstStyle/>
          <a:p>
            <a:pPr algn="ctr"/>
            <a:r>
              <a:rPr lang="zh-CN" altLang="en-US" sz="5400" b="1" dirty="0">
                <a:solidFill>
                  <a:srgbClr val="BA1E3F"/>
                </a:solidFill>
                <a:latin typeface="微软雅黑" panose="020B0503020204020204" pitchFamily="34" charset="-122"/>
                <a:ea typeface="微软雅黑" panose="020B0503020204020204" pitchFamily="34" charset="-122"/>
                <a:cs typeface="+mn-ea"/>
                <a:sym typeface="+mn-lt"/>
              </a:rPr>
              <a:t>新年联欢晚会</a:t>
            </a:r>
            <a:r>
              <a:rPr lang="en-US" altLang="zh-CN" sz="5400" b="1" dirty="0">
                <a:solidFill>
                  <a:srgbClr val="BA1E3F"/>
                </a:solidFill>
                <a:latin typeface="微软雅黑" panose="020B0503020204020204" pitchFamily="34" charset="-122"/>
                <a:ea typeface="微软雅黑" panose="020B0503020204020204" pitchFamily="34" charset="-122"/>
                <a:cs typeface="+mn-ea"/>
                <a:sym typeface="+mn-lt"/>
              </a:rPr>
              <a:t>PPT</a:t>
            </a:r>
            <a:r>
              <a:rPr lang="zh-CN" altLang="en-US" sz="5400" b="1" dirty="0">
                <a:solidFill>
                  <a:srgbClr val="BA1E3F"/>
                </a:solidFill>
                <a:latin typeface="微软雅黑" panose="020B0503020204020204" pitchFamily="34" charset="-122"/>
                <a:ea typeface="微软雅黑" panose="020B0503020204020204" pitchFamily="34" charset="-122"/>
                <a:cs typeface="+mn-ea"/>
                <a:sym typeface="+mn-lt"/>
              </a:rPr>
              <a:t>模板</a:t>
            </a:r>
            <a:endParaRPr lang="zh-CN" altLang="en-US" sz="5400" b="1" dirty="0">
              <a:solidFill>
                <a:srgbClr val="BA1E3F"/>
              </a:solidFill>
              <a:latin typeface="微软雅黑" panose="020B0503020204020204" pitchFamily="34" charset="-122"/>
              <a:ea typeface="微软雅黑" panose="020B0503020204020204" pitchFamily="34" charset="-122"/>
              <a:cs typeface="+mn-ea"/>
              <a:sym typeface="+mn-lt"/>
            </a:endParaRPr>
          </a:p>
        </p:txBody>
      </p:sp>
      <p:sp>
        <p:nvSpPr>
          <p:cNvPr id="13" name="TextBox 6"/>
          <p:cNvSpPr txBox="1"/>
          <p:nvPr/>
        </p:nvSpPr>
        <p:spPr>
          <a:xfrm>
            <a:off x="4079776" y="5713903"/>
            <a:ext cx="4105436" cy="368300"/>
          </a:xfrm>
          <a:prstGeom prst="rect">
            <a:avLst/>
          </a:prstGeom>
          <a:noFill/>
        </p:spPr>
        <p:txBody>
          <a:bodyPr wrap="square" rtlCol="0">
            <a:spAutoFit/>
          </a:bodyPr>
          <a:lstStyle/>
          <a:p>
            <a:pPr algn="ctr"/>
            <a:r>
              <a:rPr lang="zh-CN" altLang="en-US" dirty="0">
                <a:solidFill>
                  <a:srgbClr val="BA1E3F"/>
                </a:solidFill>
                <a:latin typeface="Agency FB" panose="020B0503020202020204" pitchFamily="34" charset="0"/>
                <a:cs typeface="+mn-ea"/>
                <a:sym typeface="+mn-lt"/>
              </a:rPr>
              <a:t>汇报人：谷郡       汇报时间：</a:t>
            </a:r>
            <a:r>
              <a:rPr lang="en-US" altLang="zh-CN" dirty="0">
                <a:solidFill>
                  <a:srgbClr val="BA1E3F"/>
                </a:solidFill>
                <a:latin typeface="Agency FB" panose="020B0503020202020204" pitchFamily="34" charset="0"/>
                <a:cs typeface="+mn-ea"/>
                <a:sym typeface="+mn-lt"/>
              </a:rPr>
              <a:t>xx</a:t>
            </a:r>
            <a:r>
              <a:rPr lang="zh-CN" altLang="en-US" dirty="0">
                <a:solidFill>
                  <a:srgbClr val="BA1E3F"/>
                </a:solidFill>
                <a:latin typeface="Agency FB" panose="020B0503020202020204" pitchFamily="34" charset="0"/>
                <a:cs typeface="+mn-ea"/>
                <a:sym typeface="+mn-lt"/>
              </a:rPr>
              <a:t>年</a:t>
            </a:r>
            <a:r>
              <a:rPr lang="en-US" altLang="zh-CN" dirty="0">
                <a:solidFill>
                  <a:srgbClr val="BA1E3F"/>
                </a:solidFill>
                <a:latin typeface="Agency FB" panose="020B0503020202020204" pitchFamily="34" charset="0"/>
                <a:cs typeface="+mn-ea"/>
                <a:sym typeface="+mn-lt"/>
              </a:rPr>
              <a:t>xx</a:t>
            </a:r>
            <a:r>
              <a:rPr lang="zh-CN" altLang="en-US" dirty="0">
                <a:solidFill>
                  <a:srgbClr val="BA1E3F"/>
                </a:solidFill>
                <a:latin typeface="Agency FB" panose="020B0503020202020204" pitchFamily="34" charset="0"/>
                <a:cs typeface="+mn-ea"/>
                <a:sym typeface="+mn-lt"/>
              </a:rPr>
              <a:t>月</a:t>
            </a:r>
            <a:endParaRPr lang="zh-CN" altLang="en-US" sz="1800" dirty="0">
              <a:solidFill>
                <a:srgbClr val="BA1E3F"/>
              </a:solidFill>
              <a:latin typeface="Agency FB" panose="020B0503020202020204" pitchFamily="34" charset="0"/>
              <a:cs typeface="+mn-ea"/>
              <a:sym typeface="+mn-lt"/>
            </a:endParaRPr>
          </a:p>
        </p:txBody>
      </p:sp>
      <p:sp>
        <p:nvSpPr>
          <p:cNvPr id="14" name="矩形 259"/>
          <p:cNvSpPr>
            <a:spLocks noChangeArrowheads="1"/>
          </p:cNvSpPr>
          <p:nvPr/>
        </p:nvSpPr>
        <p:spPr bwMode="auto">
          <a:xfrm>
            <a:off x="2539670" y="4453381"/>
            <a:ext cx="7112660" cy="350096"/>
          </a:xfrm>
          <a:prstGeom prst="rect">
            <a:avLst/>
          </a:prstGeom>
          <a:noFill/>
          <a:ln>
            <a:noFill/>
          </a:ln>
          <a:effec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275" b="1" dirty="0">
                <a:solidFill>
                  <a:srgbClr val="BA1E3F"/>
                </a:solidFill>
                <a:latin typeface="Arial Narrow" panose="020B0606020202030204" pitchFamily="34" charset="0"/>
                <a:cs typeface="Arial" panose="020B0604020202020204" pitchFamily="34" charset="0"/>
              </a:rPr>
              <a:t>BUSINESS OFFICE WORK PLAN WORK REPORT</a:t>
            </a:r>
            <a:endParaRPr lang="en-US" altLang="zh-CN" sz="2275" b="1" dirty="0">
              <a:solidFill>
                <a:srgbClr val="BA1E3F"/>
              </a:solidFill>
              <a:latin typeface="Arial Narrow" panose="020B0606020202030204" pitchFamily="34" charset="0"/>
              <a:cs typeface="Arial" panose="020B0604020202020204" pitchFamily="34" charset="0"/>
            </a:endParaRPr>
          </a:p>
        </p:txBody>
      </p:sp>
      <p:sp>
        <p:nvSpPr>
          <p:cNvPr id="15" name="矩形 259"/>
          <p:cNvSpPr>
            <a:spLocks noChangeArrowheads="1"/>
          </p:cNvSpPr>
          <p:nvPr/>
        </p:nvSpPr>
        <p:spPr bwMode="auto">
          <a:xfrm>
            <a:off x="2783634" y="4956198"/>
            <a:ext cx="6349505" cy="689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995" dirty="0">
                <a:solidFill>
                  <a:srgbClr val="BA1E3F"/>
                </a:solidFill>
                <a:latin typeface="Arial Narrow" panose="020B0606020202030204" pitchFamily="34" charset="0"/>
                <a:cs typeface="Arial" panose="020B0604020202020204" pitchFamily="34" charset="0"/>
              </a:rPr>
              <a:t>Please replace the text, modify the text, you can also copy your content directly to this. Please replace the text, modify the text, you can also copy your content directly to this. Please replace the text, modify the text, you can also copy your content directly to this. Please replace the text, modify the text, you can also copy your content directly to this.</a:t>
            </a:r>
            <a:endParaRPr lang="en-US" altLang="zh-CN" sz="995" dirty="0">
              <a:solidFill>
                <a:srgbClr val="BA1E3F"/>
              </a:solidFill>
              <a:latin typeface="Arial Narrow" panose="020B060602020203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ppt_x"/>
                                              </p:val>
                                            </p:tav>
                                            <p:tav tm="100000">
                                              <p:val>
                                                <p:strVal val="#ppt_x"/>
                                              </p:val>
                                            </p:tav>
                                          </p:tavLst>
                                        </p:anim>
                                        <p:anim calcmode="lin" valueType="num">
                                          <p:cBhvr additive="base">
                                            <p:cTn id="23" dur="500" fill="hold"/>
                                            <p:tgtEl>
                                              <p:spTgt spid="41"/>
                                            </p:tgtEl>
                                            <p:attrNameLst>
                                              <p:attrName>ppt_y</p:attrName>
                                            </p:attrNameLst>
                                          </p:cBhvr>
                                          <p:tavLst>
                                            <p:tav tm="0">
                                              <p:val>
                                                <p:strVal val="0-#ppt_h/2"/>
                                              </p:val>
                                            </p:tav>
                                            <p:tav tm="100000">
                                              <p:val>
                                                <p:strVal val="#ppt_y"/>
                                              </p:val>
                                            </p:tav>
                                          </p:tavLst>
                                        </p:anim>
                                      </p:childTnLst>
                                    </p:cTn>
                                  </p:par>
                                  <p:par>
                                    <p:cTn id="24" presetID="0" presetClass="entr" presetSubtype="0" decel="70000" fill="hold" nodeType="withEffect">
                                      <p:stCondLst>
                                        <p:cond delay="0"/>
                                      </p:stCondLst>
                                      <p:childTnLst>
                                        <p:set>
                                          <p:cBhvr>
                                            <p:cTn id="25" dur="855" fill="hold">
                                              <p:stCondLst>
                                                <p:cond delay="1"/>
                                              </p:stCondLst>
                                            </p:cTn>
                                            <p:tgtEl>
                                              <p:spTgt spid="10"/>
                                            </p:tgtEl>
                                            <p:attrNameLst>
                                              <p:attrName>style.visibility</p:attrName>
                                            </p:attrNameLst>
                                          </p:cBhvr>
                                          <p:to>
                                            <p:strVal val="visible"/>
                                          </p:to>
                                        </p:set>
                                        <p:anim to="" calcmode="lin" valueType="num">
                                          <p:cBhvr>
                                            <p:cTn id="26" dur="1" fill="hold">
                                              <p:stCondLst>
                                                <p:cond delay="0"/>
                                              </p:stCondLst>
                                            </p:cTn>
                                            <p:tgtEl>
                                              <p:spTgt spid="10"/>
                                            </p:tgtEl>
                                            <p:attrNameLst>
                                              <p:attrName>ppt_x</p:attrName>
                                            </p:attrNameLst>
                                          </p:cBhvr>
                                          <p:tavLst>
                                            <p:tav tm="0">
                                              <p:val>
                                                <p:strVal val="#ppt_x"/>
                                              </p:val>
                                            </p:tav>
                                            <p:tav tm="100000">
                                              <p:val>
                                                <p:strVal val="#ppt_x+0.15*sin(rand(0-360)+0)+2"/>
                                              </p:val>
                                            </p:tav>
                                          </p:tavLst>
                                        </p:anim>
                                        <p:anim to="" calcmode="lin" valueType="num">
                                          <p:cBhvr>
                                            <p:cTn id="27" dur="1" fill="hold">
                                              <p:stCondLst>
                                                <p:cond delay="0"/>
                                              </p:stCondLst>
                                            </p:cTn>
                                            <p:tgtEl>
                                              <p:spTgt spid="10"/>
                                            </p:tgtEl>
                                            <p:attrNameLst>
                                              <p:attrName>ppt_y</p:attrName>
                                            </p:attrNameLst>
                                          </p:cBhvr>
                                          <p:tavLst>
                                            <p:tav tm="0">
                                              <p:val>
                                                <p:strVal val="#ppt_y"/>
                                              </p:val>
                                            </p:tav>
                                            <p:tav tm="100000">
                                              <p:val>
                                                <p:strVal val="#ppt_y+0.15*sin(rand(0-360)+0)+2"/>
                                              </p:val>
                                            </p:tav>
                                          </p:tavLst>
                                        </p:anim>
                                        <p:anim to="" calcmode="lin" valueType="num">
                                          <p:cBhvr>
                                            <p:cTn id="28" dur="998" fill="hold">
                                              <p:stCondLst>
                                                <p:cond delay="2"/>
                                              </p:stCondLst>
                                            </p:cTn>
                                            <p:tgtEl>
                                              <p:spTgt spid="10"/>
                                            </p:tgtEl>
                                            <p:attrNameLst>
                                              <p:attrName>style.opacity</p:attrName>
                                            </p:attrNameLst>
                                          </p:cBhvr>
                                          <p:tavLst>
                                            <p:tav tm="0">
                                              <p:val>
                                                <p:fltVal val="0"/>
                                              </p:val>
                                            </p:tav>
                                            <p:tav tm="100000">
                                              <p:val>
                                                <p:fltVal val="1"/>
                                              </p:val>
                                            </p:tav>
                                          </p:tavLst>
                                        </p:anim>
                                        <p:animScale>
                                          <p:cBhvr>
                                            <p:cTn id="29" dur="998" fill="hold">
                                              <p:stCondLst>
                                                <p:cond delay="1"/>
                                              </p:stCondLst>
                                            </p:cTn>
                                            <p:tgtEl>
                                              <p:spTgt spid="10"/>
                                            </p:tgtEl>
                                          </p:cBhvr>
                                          <p:from x="500000" y="500000"/>
                                          <p:to x="100000" y="100000"/>
                                        </p:animScale>
                                        <p:anim to="" calcmode="lin" valueType="num">
                                          <p:cBhvr>
                                            <p:cTn id="30" dur="714" fill="hold">
                                              <p:stCondLst>
                                                <p:cond delay="286"/>
                                              </p:stCondLst>
                                            </p:cTn>
                                            <p:tgtEl>
                                              <p:spTgt spid="10"/>
                                            </p:tgtEl>
                                            <p:attrNameLst>
                                              <p:attrName>ppt_x</p:attrName>
                                            </p:attrNameLst>
                                          </p:cBhvr>
                                          <p:tavLst>
                                            <p:tav tm="0">
                                              <p:val>
                                                <p:strVal val="ppt_x-2"/>
                                              </p:val>
                                            </p:tav>
                                            <p:tav tm="100000">
                                              <p:val>
                                                <p:strVal val="#ppt_x"/>
                                              </p:val>
                                            </p:tav>
                                          </p:tavLst>
                                        </p:anim>
                                        <p:anim to="" calcmode="lin" valueType="num">
                                          <p:cBhvr>
                                            <p:cTn id="31" dur="714" fill="hold">
                                              <p:stCondLst>
                                                <p:cond delay="286"/>
                                              </p:stCondLst>
                                            </p:cTn>
                                            <p:tgtEl>
                                              <p:spTgt spid="10"/>
                                            </p:tgtEl>
                                            <p:attrNameLst>
                                              <p:attrName>ppt_y</p:attrName>
                                            </p:attrNameLst>
                                          </p:cBhvr>
                                          <p:tavLst>
                                            <p:tav tm="0">
                                              <p:val>
                                                <p:strVal val="ppt_y-2"/>
                                              </p:val>
                                            </p:tav>
                                            <p:tav tm="100000">
                                              <p:val>
                                                <p:strVal val="#ppt_y"/>
                                              </p:val>
                                            </p:tav>
                                          </p:tavLst>
                                        </p:anim>
                                      </p:childTnLst>
                                    </p:cTn>
                                  </p:par>
                                </p:childTnLst>
                              </p:cTn>
                            </p:par>
                            <p:par>
                              <p:cTn id="32" fill="hold">
                                <p:stCondLst>
                                  <p:cond delay="2000"/>
                                </p:stCondLst>
                                <p:childTnLst>
                                  <p:par>
                                    <p:cTn id="33" presetID="1" presetClass="mediacall" presetSubtype="0" fill="hold" nodeType="afterEffect">
                                      <p:stCondLst>
                                        <p:cond delay="0"/>
                                      </p:stCondLst>
                                      <p:childTnLst>
                                        <p:cmd type="call" cmd="playFrom(0.0)">
                                          <p:cBhvr>
                                            <p:cTn id="34" dur="1" fill="hold"/>
                                            <p:tgtEl>
                                              <p:spTgt spid="11"/>
                                            </p:tgtEl>
                                          </p:cBhvr>
                                        </p:cmd>
                                      </p:childTnLst>
                                    </p:cTn>
                                  </p:par>
                                </p:childTnLst>
                              </p:cTn>
                            </p:par>
                            <p:par>
                              <p:cTn id="35" fill="hold">
                                <p:stCondLst>
                                  <p:cond delay="2000"/>
                                </p:stCondLst>
                                <p:childTnLst>
                                  <p:par>
                                    <p:cTn id="36" presetID="2" presetClass="entr" presetSubtype="2"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750"/>
                                            <p:tgtEl>
                                              <p:spTgt spid="13"/>
                                            </p:tgtEl>
                                          </p:cBhvr>
                                        </p:animEffect>
                                      </p:childTnLst>
                                    </p:cTn>
                                  </p:par>
                                </p:childTnLst>
                              </p:cTn>
                            </p:par>
                            <p:par>
                              <p:cTn id="44" fill="hold">
                                <p:stCondLst>
                                  <p:cond delay="3500"/>
                                </p:stCondLst>
                                <p:childTnLst>
                                  <p:par>
                                    <p:cTn id="45" presetID="2" presetClass="entr" presetSubtype="4" accel="40000" fill="hold" grpId="0" nodeType="afterEffect" p14:presetBounceEnd="40000">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14:bounceEnd="40000">
                                          <p:cBhvr additive="base">
                                            <p:cTn id="47" dur="125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48" dur="125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accel="40000" fill="hold" grpId="0" nodeType="afterEffect" p14:presetBounceEnd="40000">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14:bounceEnd="40000">
                                          <p:cBhvr additive="base">
                                            <p:cTn id="52" dur="125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53" dur="12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4" repeatCount="indefinite" fill="hold" display="0">
                      <p:stCondLst>
                        <p:cond delay="indefinite"/>
                      </p:stCondLst>
                      <p:endCondLst>
                        <p:cond evt="onStopAudio" delay="0">
                          <p:tgtEl>
                            <p:sldTgt/>
                          </p:tgtEl>
                        </p:cond>
                      </p:endCondLst>
                    </p:cTn>
                    <p:tgtEl>
                      <p:spTgt spid="11"/>
                    </p:tgtEl>
                  </p:cMediaNode>
                </p:audio>
              </p:childTnLst>
            </p:cTn>
          </p:par>
        </p:tnLst>
        <p:bldLst>
          <p:bldP spid="12" grpId="0"/>
          <p:bldP spid="13" grpId="0"/>
          <p:bldP spid="14" grpId="0"/>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ppt_x"/>
                                              </p:val>
                                            </p:tav>
                                            <p:tav tm="100000">
                                              <p:val>
                                                <p:strVal val="#ppt_x"/>
                                              </p:val>
                                            </p:tav>
                                          </p:tavLst>
                                        </p:anim>
                                        <p:anim calcmode="lin" valueType="num">
                                          <p:cBhvr additive="base">
                                            <p:cTn id="23" dur="500" fill="hold"/>
                                            <p:tgtEl>
                                              <p:spTgt spid="41"/>
                                            </p:tgtEl>
                                            <p:attrNameLst>
                                              <p:attrName>ppt_y</p:attrName>
                                            </p:attrNameLst>
                                          </p:cBhvr>
                                          <p:tavLst>
                                            <p:tav tm="0">
                                              <p:val>
                                                <p:strVal val="0-#ppt_h/2"/>
                                              </p:val>
                                            </p:tav>
                                            <p:tav tm="100000">
                                              <p:val>
                                                <p:strVal val="#ppt_y"/>
                                              </p:val>
                                            </p:tav>
                                          </p:tavLst>
                                        </p:anim>
                                      </p:childTnLst>
                                    </p:cTn>
                                  </p:par>
                                  <p:par>
                                    <p:cTn id="24" presetID="0" presetClass="entr" presetSubtype="0" decel="70000" fill="hold" nodeType="withEffect">
                                      <p:stCondLst>
                                        <p:cond delay="0"/>
                                      </p:stCondLst>
                                      <p:childTnLst>
                                        <p:set>
                                          <p:cBhvr>
                                            <p:cTn id="25" dur="855" fill="hold">
                                              <p:stCondLst>
                                                <p:cond delay="1"/>
                                              </p:stCondLst>
                                            </p:cTn>
                                            <p:tgtEl>
                                              <p:spTgt spid="10"/>
                                            </p:tgtEl>
                                            <p:attrNameLst>
                                              <p:attrName>style.visibility</p:attrName>
                                            </p:attrNameLst>
                                          </p:cBhvr>
                                          <p:to>
                                            <p:strVal val="visible"/>
                                          </p:to>
                                        </p:set>
                                        <p:anim to="" calcmode="lin" valueType="num">
                                          <p:cBhvr>
                                            <p:cTn id="26" dur="1" fill="hold">
                                              <p:stCondLst>
                                                <p:cond delay="0"/>
                                              </p:stCondLst>
                                            </p:cTn>
                                            <p:tgtEl>
                                              <p:spTgt spid="10"/>
                                            </p:tgtEl>
                                            <p:attrNameLst>
                                              <p:attrName>ppt_x</p:attrName>
                                            </p:attrNameLst>
                                          </p:cBhvr>
                                          <p:tavLst>
                                            <p:tav tm="0">
                                              <p:val>
                                                <p:strVal val="#ppt_x"/>
                                              </p:val>
                                            </p:tav>
                                            <p:tav tm="100000">
                                              <p:val>
                                                <p:strVal val="#ppt_x+0.15*sin(rand(0-360)+0)+2"/>
                                              </p:val>
                                            </p:tav>
                                          </p:tavLst>
                                        </p:anim>
                                        <p:anim to="" calcmode="lin" valueType="num">
                                          <p:cBhvr>
                                            <p:cTn id="27" dur="1" fill="hold">
                                              <p:stCondLst>
                                                <p:cond delay="0"/>
                                              </p:stCondLst>
                                            </p:cTn>
                                            <p:tgtEl>
                                              <p:spTgt spid="10"/>
                                            </p:tgtEl>
                                            <p:attrNameLst>
                                              <p:attrName>ppt_y</p:attrName>
                                            </p:attrNameLst>
                                          </p:cBhvr>
                                          <p:tavLst>
                                            <p:tav tm="0">
                                              <p:val>
                                                <p:strVal val="#ppt_y"/>
                                              </p:val>
                                            </p:tav>
                                            <p:tav tm="100000">
                                              <p:val>
                                                <p:strVal val="#ppt_y+0.15*sin(rand(0-360)+0)+2"/>
                                              </p:val>
                                            </p:tav>
                                          </p:tavLst>
                                        </p:anim>
                                        <p:anim to="" calcmode="lin" valueType="num">
                                          <p:cBhvr>
                                            <p:cTn id="28" dur="998" fill="hold">
                                              <p:stCondLst>
                                                <p:cond delay="2"/>
                                              </p:stCondLst>
                                            </p:cTn>
                                            <p:tgtEl>
                                              <p:spTgt spid="10"/>
                                            </p:tgtEl>
                                            <p:attrNameLst>
                                              <p:attrName>style.opacity</p:attrName>
                                            </p:attrNameLst>
                                          </p:cBhvr>
                                          <p:tavLst>
                                            <p:tav tm="0">
                                              <p:val>
                                                <p:fltVal val="0"/>
                                              </p:val>
                                            </p:tav>
                                            <p:tav tm="100000">
                                              <p:val>
                                                <p:fltVal val="1"/>
                                              </p:val>
                                            </p:tav>
                                          </p:tavLst>
                                        </p:anim>
                                        <p:animScale>
                                          <p:cBhvr>
                                            <p:cTn id="29" dur="998" fill="hold">
                                              <p:stCondLst>
                                                <p:cond delay="1"/>
                                              </p:stCondLst>
                                            </p:cTn>
                                            <p:tgtEl>
                                              <p:spTgt spid="10"/>
                                            </p:tgtEl>
                                          </p:cBhvr>
                                          <p:from x="500000" y="500000"/>
                                          <p:to x="100000" y="100000"/>
                                        </p:animScale>
                                        <p:anim to="" calcmode="lin" valueType="num">
                                          <p:cBhvr>
                                            <p:cTn id="30" dur="714" fill="hold">
                                              <p:stCondLst>
                                                <p:cond delay="286"/>
                                              </p:stCondLst>
                                            </p:cTn>
                                            <p:tgtEl>
                                              <p:spTgt spid="10"/>
                                            </p:tgtEl>
                                            <p:attrNameLst>
                                              <p:attrName>ppt_x</p:attrName>
                                            </p:attrNameLst>
                                          </p:cBhvr>
                                          <p:tavLst>
                                            <p:tav tm="0">
                                              <p:val>
                                                <p:strVal val="ppt_x-2"/>
                                              </p:val>
                                            </p:tav>
                                            <p:tav tm="100000">
                                              <p:val>
                                                <p:strVal val="#ppt_x"/>
                                              </p:val>
                                            </p:tav>
                                          </p:tavLst>
                                        </p:anim>
                                        <p:anim to="" calcmode="lin" valueType="num">
                                          <p:cBhvr>
                                            <p:cTn id="31" dur="714" fill="hold">
                                              <p:stCondLst>
                                                <p:cond delay="286"/>
                                              </p:stCondLst>
                                            </p:cTn>
                                            <p:tgtEl>
                                              <p:spTgt spid="10"/>
                                            </p:tgtEl>
                                            <p:attrNameLst>
                                              <p:attrName>ppt_y</p:attrName>
                                            </p:attrNameLst>
                                          </p:cBhvr>
                                          <p:tavLst>
                                            <p:tav tm="0">
                                              <p:val>
                                                <p:strVal val="ppt_y-2"/>
                                              </p:val>
                                            </p:tav>
                                            <p:tav tm="100000">
                                              <p:val>
                                                <p:strVal val="#ppt_y"/>
                                              </p:val>
                                            </p:tav>
                                          </p:tavLst>
                                        </p:anim>
                                      </p:childTnLst>
                                    </p:cTn>
                                  </p:par>
                                </p:childTnLst>
                              </p:cTn>
                            </p:par>
                            <p:par>
                              <p:cTn id="32" fill="hold">
                                <p:stCondLst>
                                  <p:cond delay="2000"/>
                                </p:stCondLst>
                                <p:childTnLst>
                                  <p:par>
                                    <p:cTn id="33" presetID="1" presetClass="mediacall" presetSubtype="0" fill="hold" nodeType="afterEffect">
                                      <p:stCondLst>
                                        <p:cond delay="0"/>
                                      </p:stCondLst>
                                      <p:childTnLst>
                                        <p:cmd type="call" cmd="playFrom(0.0)">
                                          <p:cBhvr>
                                            <p:cTn id="34" dur="1" fill="hold"/>
                                            <p:tgtEl>
                                              <p:spTgt spid="11"/>
                                            </p:tgtEl>
                                          </p:cBhvr>
                                        </p:cmd>
                                      </p:childTnLst>
                                    </p:cTn>
                                  </p:par>
                                </p:childTnLst>
                              </p:cTn>
                            </p:par>
                            <p:par>
                              <p:cTn id="35" fill="hold">
                                <p:stCondLst>
                                  <p:cond delay="2000"/>
                                </p:stCondLst>
                                <p:childTnLst>
                                  <p:par>
                                    <p:cTn id="36" presetID="2" presetClass="entr" presetSubtype="2"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750"/>
                                            <p:tgtEl>
                                              <p:spTgt spid="13"/>
                                            </p:tgtEl>
                                          </p:cBhvr>
                                        </p:animEffect>
                                      </p:childTnLst>
                                    </p:cTn>
                                  </p:par>
                                </p:childTnLst>
                              </p:cTn>
                            </p:par>
                            <p:par>
                              <p:cTn id="44" fill="hold">
                                <p:stCondLst>
                                  <p:cond delay="3500"/>
                                </p:stCondLst>
                                <p:childTnLst>
                                  <p:par>
                                    <p:cTn id="45" presetID="2" presetClass="entr" presetSubtype="4" accel="4000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250" fill="hold"/>
                                            <p:tgtEl>
                                              <p:spTgt spid="15"/>
                                            </p:tgtEl>
                                            <p:attrNameLst>
                                              <p:attrName>ppt_x</p:attrName>
                                            </p:attrNameLst>
                                          </p:cBhvr>
                                          <p:tavLst>
                                            <p:tav tm="0">
                                              <p:val>
                                                <p:strVal val="#ppt_x"/>
                                              </p:val>
                                            </p:tav>
                                            <p:tav tm="100000">
                                              <p:val>
                                                <p:strVal val="#ppt_x"/>
                                              </p:val>
                                            </p:tav>
                                          </p:tavLst>
                                        </p:anim>
                                        <p:anim calcmode="lin" valueType="num">
                                          <p:cBhvr additive="base">
                                            <p:cTn id="48" dur="125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accel="4000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1250" fill="hold"/>
                                            <p:tgtEl>
                                              <p:spTgt spid="14"/>
                                            </p:tgtEl>
                                            <p:attrNameLst>
                                              <p:attrName>ppt_x</p:attrName>
                                            </p:attrNameLst>
                                          </p:cBhvr>
                                          <p:tavLst>
                                            <p:tav tm="0">
                                              <p:val>
                                                <p:strVal val="#ppt_x"/>
                                              </p:val>
                                            </p:tav>
                                            <p:tav tm="100000">
                                              <p:val>
                                                <p:strVal val="#ppt_x"/>
                                              </p:val>
                                            </p:tav>
                                          </p:tavLst>
                                        </p:anim>
                                        <p:anim calcmode="lin" valueType="num">
                                          <p:cBhvr additive="base">
                                            <p:cTn id="53" dur="12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4" repeatCount="indefinite" fill="hold" display="0">
                      <p:stCondLst>
                        <p:cond delay="indefinite"/>
                      </p:stCondLst>
                      <p:endCondLst>
                        <p:cond evt="onStopAudio" delay="0">
                          <p:tgtEl>
                            <p:sldTgt/>
                          </p:tgtEl>
                        </p:cond>
                      </p:endCondLst>
                    </p:cTn>
                    <p:tgtEl>
                      <p:spTgt spid="11"/>
                    </p:tgtEl>
                  </p:cMediaNode>
                </p:audio>
              </p:childTnLst>
            </p:cTn>
          </p:par>
        </p:tnLst>
        <p:bldLst>
          <p:bldP spid="12" grpId="0"/>
          <p:bldP spid="13" grpId="0"/>
          <p:bldP spid="14" grpId="0"/>
          <p:bldP spid="1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7" name="PA_库_1"/>
          <p:cNvSpPr/>
          <p:nvPr>
            <p:custDataLst>
              <p:tags r:id="rId4"/>
            </p:custDataLst>
          </p:nvPr>
        </p:nvSpPr>
        <p:spPr>
          <a:xfrm>
            <a:off x="5200650" y="3033713"/>
            <a:ext cx="1790700" cy="1789510"/>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8" name="PA_库_2"/>
          <p:cNvSpPr/>
          <p:nvPr>
            <p:custDataLst>
              <p:tags r:id="rId5"/>
            </p:custDataLst>
          </p:nvPr>
        </p:nvSpPr>
        <p:spPr>
          <a:xfrm>
            <a:off x="7448552" y="2844403"/>
            <a:ext cx="775097" cy="77628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9" name="PA_库_3"/>
          <p:cNvSpPr/>
          <p:nvPr>
            <p:custDataLst>
              <p:tags r:id="rId6"/>
            </p:custDataLst>
          </p:nvPr>
        </p:nvSpPr>
        <p:spPr>
          <a:xfrm>
            <a:off x="7448552" y="4236244"/>
            <a:ext cx="775097" cy="77628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10" name="PA_库_4"/>
          <p:cNvSpPr/>
          <p:nvPr>
            <p:custDataLst>
              <p:tags r:id="rId7"/>
            </p:custDataLst>
          </p:nvPr>
        </p:nvSpPr>
        <p:spPr>
          <a:xfrm>
            <a:off x="3968354" y="2844403"/>
            <a:ext cx="775097" cy="77628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solidFill>
                <a:srgbClr val="BA1E3F"/>
              </a:solidFill>
              <a:latin typeface="微软雅黑" panose="020B0503020204020204" pitchFamily="34" charset="-122"/>
              <a:ea typeface="微软雅黑" panose="020B0503020204020204" pitchFamily="34" charset="-122"/>
            </a:endParaRPr>
          </a:p>
        </p:txBody>
      </p:sp>
      <p:sp>
        <p:nvSpPr>
          <p:cNvPr id="11" name="PA_库_5"/>
          <p:cNvSpPr/>
          <p:nvPr>
            <p:custDataLst>
              <p:tags r:id="rId8"/>
            </p:custDataLst>
          </p:nvPr>
        </p:nvSpPr>
        <p:spPr>
          <a:xfrm>
            <a:off x="3968354" y="4236244"/>
            <a:ext cx="775097" cy="77628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solidFill>
                <a:srgbClr val="BA1E3F"/>
              </a:solidFill>
              <a:latin typeface="微软雅黑" panose="020B0503020204020204" pitchFamily="34" charset="-122"/>
              <a:ea typeface="微软雅黑" panose="020B0503020204020204" pitchFamily="34" charset="-122"/>
            </a:endParaRPr>
          </a:p>
        </p:txBody>
      </p:sp>
      <p:cxnSp>
        <p:nvCxnSpPr>
          <p:cNvPr id="12" name="PA_库_6"/>
          <p:cNvCxnSpPr/>
          <p:nvPr>
            <p:custDataLst>
              <p:tags r:id="rId9"/>
            </p:custDataLst>
          </p:nvPr>
        </p:nvCxnSpPr>
        <p:spPr>
          <a:xfrm>
            <a:off x="4726782" y="3361135"/>
            <a:ext cx="545306" cy="19764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PA_库_7"/>
          <p:cNvCxnSpPr/>
          <p:nvPr>
            <p:custDataLst>
              <p:tags r:id="rId10"/>
            </p:custDataLst>
          </p:nvPr>
        </p:nvCxnSpPr>
        <p:spPr>
          <a:xfrm flipV="1">
            <a:off x="4725592" y="4304110"/>
            <a:ext cx="550069" cy="20478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PA_库_8"/>
          <p:cNvCxnSpPr/>
          <p:nvPr>
            <p:custDataLst>
              <p:tags r:id="rId11"/>
            </p:custDataLst>
          </p:nvPr>
        </p:nvCxnSpPr>
        <p:spPr>
          <a:xfrm flipH="1">
            <a:off x="6916342" y="3350420"/>
            <a:ext cx="557213" cy="198835"/>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PA_库_9"/>
          <p:cNvCxnSpPr/>
          <p:nvPr>
            <p:custDataLst>
              <p:tags r:id="rId12"/>
            </p:custDataLst>
          </p:nvPr>
        </p:nvCxnSpPr>
        <p:spPr>
          <a:xfrm>
            <a:off x="6929438" y="4281489"/>
            <a:ext cx="545306" cy="20359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PA_库_10"/>
          <p:cNvSpPr>
            <a:spLocks noEditPoints="1"/>
          </p:cNvSpPr>
          <p:nvPr>
            <p:custDataLst>
              <p:tags r:id="rId13"/>
            </p:custDataLst>
          </p:nvPr>
        </p:nvSpPr>
        <p:spPr bwMode="auto">
          <a:xfrm>
            <a:off x="5579270" y="3529013"/>
            <a:ext cx="1033463" cy="651272"/>
          </a:xfrm>
          <a:custGeom>
            <a:avLst/>
            <a:gdLst>
              <a:gd name="T0" fmla="*/ 2147483646 w 3545"/>
              <a:gd name="T1" fmla="*/ 2147483646 h 2230"/>
              <a:gd name="T2" fmla="*/ 2147483646 w 3545"/>
              <a:gd name="T3" fmla="*/ 2147483646 h 2230"/>
              <a:gd name="T4" fmla="*/ 2147483646 w 3545"/>
              <a:gd name="T5" fmla="*/ 2147483646 h 2230"/>
              <a:gd name="T6" fmla="*/ 2147483646 w 3545"/>
              <a:gd name="T7" fmla="*/ 2147483646 h 2230"/>
              <a:gd name="T8" fmla="*/ 2147483646 w 3545"/>
              <a:gd name="T9" fmla="*/ 2147483646 h 2230"/>
              <a:gd name="T10" fmla="*/ 2147483646 w 3545"/>
              <a:gd name="T11" fmla="*/ 2147483646 h 2230"/>
              <a:gd name="T12" fmla="*/ 2147483646 w 3545"/>
              <a:gd name="T13" fmla="*/ 2147483646 h 2230"/>
              <a:gd name="T14" fmla="*/ 2147483646 w 3545"/>
              <a:gd name="T15" fmla="*/ 2147483646 h 2230"/>
              <a:gd name="T16" fmla="*/ 2147483646 w 3545"/>
              <a:gd name="T17" fmla="*/ 2147483646 h 2230"/>
              <a:gd name="T18" fmla="*/ 2147483646 w 3545"/>
              <a:gd name="T19" fmla="*/ 2147483646 h 2230"/>
              <a:gd name="T20" fmla="*/ 2147483646 w 3545"/>
              <a:gd name="T21" fmla="*/ 2147483646 h 2230"/>
              <a:gd name="T22" fmla="*/ 2147483646 w 3545"/>
              <a:gd name="T23" fmla="*/ 2147483646 h 2230"/>
              <a:gd name="T24" fmla="*/ 2147483646 w 3545"/>
              <a:gd name="T25" fmla="*/ 2147483646 h 2230"/>
              <a:gd name="T26" fmla="*/ 2147483646 w 3545"/>
              <a:gd name="T27" fmla="*/ 2147483646 h 2230"/>
              <a:gd name="T28" fmla="*/ 2147483646 w 3545"/>
              <a:gd name="T29" fmla="*/ 2147483646 h 2230"/>
              <a:gd name="T30" fmla="*/ 2147483646 w 3545"/>
              <a:gd name="T31" fmla="*/ 2147483646 h 2230"/>
              <a:gd name="T32" fmla="*/ 2147483646 w 3545"/>
              <a:gd name="T33" fmla="*/ 2147483646 h 2230"/>
              <a:gd name="T34" fmla="*/ 2147483646 w 3545"/>
              <a:gd name="T35" fmla="*/ 2147483646 h 2230"/>
              <a:gd name="T36" fmla="*/ 2147483646 w 3545"/>
              <a:gd name="T37" fmla="*/ 2147483646 h 2230"/>
              <a:gd name="T38" fmla="*/ 2147483646 w 3545"/>
              <a:gd name="T39" fmla="*/ 2147483646 h 2230"/>
              <a:gd name="T40" fmla="*/ 2147483646 w 3545"/>
              <a:gd name="T41" fmla="*/ 2147483646 h 2230"/>
              <a:gd name="T42" fmla="*/ 2147483646 w 3545"/>
              <a:gd name="T43" fmla="*/ 2147483646 h 2230"/>
              <a:gd name="T44" fmla="*/ 2147483646 w 3545"/>
              <a:gd name="T45" fmla="*/ 2147483646 h 2230"/>
              <a:gd name="T46" fmla="*/ 2147483646 w 3545"/>
              <a:gd name="T47" fmla="*/ 2147483646 h 2230"/>
              <a:gd name="T48" fmla="*/ 2147483646 w 3545"/>
              <a:gd name="T49" fmla="*/ 2147483646 h 2230"/>
              <a:gd name="T50" fmla="*/ 2147483646 w 3545"/>
              <a:gd name="T51" fmla="*/ 2147483646 h 2230"/>
              <a:gd name="T52" fmla="*/ 2147483646 w 3545"/>
              <a:gd name="T53" fmla="*/ 2147483646 h 2230"/>
              <a:gd name="T54" fmla="*/ 2147483646 w 3545"/>
              <a:gd name="T55" fmla="*/ 2147483646 h 2230"/>
              <a:gd name="T56" fmla="*/ 2147483646 w 3545"/>
              <a:gd name="T57" fmla="*/ 2147483646 h 2230"/>
              <a:gd name="T58" fmla="*/ 2147483646 w 3545"/>
              <a:gd name="T59" fmla="*/ 2147483646 h 2230"/>
              <a:gd name="T60" fmla="*/ 2147483646 w 3545"/>
              <a:gd name="T61" fmla="*/ 2147483646 h 2230"/>
              <a:gd name="T62" fmla="*/ 2147483646 w 3545"/>
              <a:gd name="T63" fmla="*/ 2147483646 h 2230"/>
              <a:gd name="T64" fmla="*/ 2147483646 w 3545"/>
              <a:gd name="T65" fmla="*/ 2147483646 h 2230"/>
              <a:gd name="T66" fmla="*/ 2147483646 w 3545"/>
              <a:gd name="T67" fmla="*/ 2147483646 h 2230"/>
              <a:gd name="T68" fmla="*/ 2147483646 w 3545"/>
              <a:gd name="T69" fmla="*/ 2147483646 h 2230"/>
              <a:gd name="T70" fmla="*/ 2147483646 w 3545"/>
              <a:gd name="T71" fmla="*/ 2147483646 h 2230"/>
              <a:gd name="T72" fmla="*/ 2147483646 w 3545"/>
              <a:gd name="T73" fmla="*/ 2147483646 h 2230"/>
              <a:gd name="T74" fmla="*/ 2147483646 w 3545"/>
              <a:gd name="T75" fmla="*/ 2147483646 h 2230"/>
              <a:gd name="T76" fmla="*/ 2147483646 w 3545"/>
              <a:gd name="T77" fmla="*/ 2147483646 h 2230"/>
              <a:gd name="T78" fmla="*/ 2147483646 w 3545"/>
              <a:gd name="T79" fmla="*/ 2147483646 h 2230"/>
              <a:gd name="T80" fmla="*/ 2147483646 w 3545"/>
              <a:gd name="T81" fmla="*/ 2147483646 h 2230"/>
              <a:gd name="T82" fmla="*/ 2147483646 w 3545"/>
              <a:gd name="T83" fmla="*/ 2147483646 h 2230"/>
              <a:gd name="T84" fmla="*/ 2147483646 w 3545"/>
              <a:gd name="T85" fmla="*/ 2147483646 h 2230"/>
              <a:gd name="T86" fmla="*/ 2147483646 w 3545"/>
              <a:gd name="T87" fmla="*/ 2147483646 h 2230"/>
              <a:gd name="T88" fmla="*/ 2147483646 w 3545"/>
              <a:gd name="T89" fmla="*/ 2147483646 h 2230"/>
              <a:gd name="T90" fmla="*/ 2147483646 w 3545"/>
              <a:gd name="T91" fmla="*/ 2147483646 h 2230"/>
              <a:gd name="T92" fmla="*/ 2147483646 w 3545"/>
              <a:gd name="T93" fmla="*/ 2147483646 h 2230"/>
              <a:gd name="T94" fmla="*/ 2147483646 w 3545"/>
              <a:gd name="T95" fmla="*/ 2147483646 h 2230"/>
              <a:gd name="T96" fmla="*/ 2147483646 w 3545"/>
              <a:gd name="T97" fmla="*/ 2147483646 h 2230"/>
              <a:gd name="T98" fmla="*/ 2147483646 w 3545"/>
              <a:gd name="T99" fmla="*/ 2147483646 h 2230"/>
              <a:gd name="T100" fmla="*/ 2147483646 w 3545"/>
              <a:gd name="T101" fmla="*/ 2147483646 h 2230"/>
              <a:gd name="T102" fmla="*/ 2147483646 w 3545"/>
              <a:gd name="T103" fmla="*/ 2147483646 h 2230"/>
              <a:gd name="T104" fmla="*/ 2147483646 w 3545"/>
              <a:gd name="T105" fmla="*/ 2147483646 h 2230"/>
              <a:gd name="T106" fmla="*/ 2147483646 w 3545"/>
              <a:gd name="T107" fmla="*/ 2147483646 h 2230"/>
              <a:gd name="T108" fmla="*/ 2147483646 w 3545"/>
              <a:gd name="T109" fmla="*/ 2147483646 h 2230"/>
              <a:gd name="T110" fmla="*/ 2147483646 w 3545"/>
              <a:gd name="T111" fmla="*/ 2147483646 h 2230"/>
              <a:gd name="T112" fmla="*/ 2147483646 w 3545"/>
              <a:gd name="T113" fmla="*/ 2147483646 h 22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545" h="2230">
                <a:moveTo>
                  <a:pt x="2903" y="1449"/>
                </a:moveTo>
                <a:lnTo>
                  <a:pt x="2964" y="1453"/>
                </a:lnTo>
                <a:lnTo>
                  <a:pt x="3023" y="1459"/>
                </a:lnTo>
                <a:lnTo>
                  <a:pt x="3079" y="1470"/>
                </a:lnTo>
                <a:lnTo>
                  <a:pt x="3132" y="1485"/>
                </a:lnTo>
                <a:lnTo>
                  <a:pt x="3183" y="1505"/>
                </a:lnTo>
                <a:lnTo>
                  <a:pt x="3230" y="1528"/>
                </a:lnTo>
                <a:lnTo>
                  <a:pt x="3274" y="1557"/>
                </a:lnTo>
                <a:lnTo>
                  <a:pt x="3317" y="1589"/>
                </a:lnTo>
                <a:lnTo>
                  <a:pt x="3354" y="1626"/>
                </a:lnTo>
                <a:lnTo>
                  <a:pt x="3389" y="1667"/>
                </a:lnTo>
                <a:lnTo>
                  <a:pt x="3421" y="1713"/>
                </a:lnTo>
                <a:lnTo>
                  <a:pt x="3449" y="1762"/>
                </a:lnTo>
                <a:lnTo>
                  <a:pt x="3474" y="1816"/>
                </a:lnTo>
                <a:lnTo>
                  <a:pt x="3495" y="1875"/>
                </a:lnTo>
                <a:lnTo>
                  <a:pt x="3513" y="1938"/>
                </a:lnTo>
                <a:lnTo>
                  <a:pt x="3526" y="2004"/>
                </a:lnTo>
                <a:lnTo>
                  <a:pt x="3536" y="2075"/>
                </a:lnTo>
                <a:lnTo>
                  <a:pt x="3542" y="2151"/>
                </a:lnTo>
                <a:lnTo>
                  <a:pt x="3545" y="2230"/>
                </a:lnTo>
                <a:lnTo>
                  <a:pt x="2261" y="2230"/>
                </a:lnTo>
                <a:lnTo>
                  <a:pt x="2262" y="2151"/>
                </a:lnTo>
                <a:lnTo>
                  <a:pt x="2269" y="2075"/>
                </a:lnTo>
                <a:lnTo>
                  <a:pt x="2278" y="2004"/>
                </a:lnTo>
                <a:lnTo>
                  <a:pt x="2292" y="1938"/>
                </a:lnTo>
                <a:lnTo>
                  <a:pt x="2310" y="1875"/>
                </a:lnTo>
                <a:lnTo>
                  <a:pt x="2331" y="1816"/>
                </a:lnTo>
                <a:lnTo>
                  <a:pt x="2355" y="1762"/>
                </a:lnTo>
                <a:lnTo>
                  <a:pt x="2383" y="1713"/>
                </a:lnTo>
                <a:lnTo>
                  <a:pt x="2416" y="1667"/>
                </a:lnTo>
                <a:lnTo>
                  <a:pt x="2450" y="1626"/>
                </a:lnTo>
                <a:lnTo>
                  <a:pt x="2489" y="1589"/>
                </a:lnTo>
                <a:lnTo>
                  <a:pt x="2530" y="1557"/>
                </a:lnTo>
                <a:lnTo>
                  <a:pt x="2574" y="1528"/>
                </a:lnTo>
                <a:lnTo>
                  <a:pt x="2622" y="1505"/>
                </a:lnTo>
                <a:lnTo>
                  <a:pt x="2673" y="1485"/>
                </a:lnTo>
                <a:lnTo>
                  <a:pt x="2726" y="1470"/>
                </a:lnTo>
                <a:lnTo>
                  <a:pt x="2782" y="1459"/>
                </a:lnTo>
                <a:lnTo>
                  <a:pt x="2841" y="1453"/>
                </a:lnTo>
                <a:lnTo>
                  <a:pt x="2903" y="1449"/>
                </a:lnTo>
                <a:close/>
                <a:moveTo>
                  <a:pt x="642" y="1449"/>
                </a:moveTo>
                <a:lnTo>
                  <a:pt x="703" y="1453"/>
                </a:lnTo>
                <a:lnTo>
                  <a:pt x="763" y="1459"/>
                </a:lnTo>
                <a:lnTo>
                  <a:pt x="819" y="1470"/>
                </a:lnTo>
                <a:lnTo>
                  <a:pt x="872" y="1485"/>
                </a:lnTo>
                <a:lnTo>
                  <a:pt x="923" y="1505"/>
                </a:lnTo>
                <a:lnTo>
                  <a:pt x="970" y="1528"/>
                </a:lnTo>
                <a:lnTo>
                  <a:pt x="1014" y="1557"/>
                </a:lnTo>
                <a:lnTo>
                  <a:pt x="1055" y="1589"/>
                </a:lnTo>
                <a:lnTo>
                  <a:pt x="1094" y="1626"/>
                </a:lnTo>
                <a:lnTo>
                  <a:pt x="1129" y="1667"/>
                </a:lnTo>
                <a:lnTo>
                  <a:pt x="1161" y="1713"/>
                </a:lnTo>
                <a:lnTo>
                  <a:pt x="1189" y="1762"/>
                </a:lnTo>
                <a:lnTo>
                  <a:pt x="1214" y="1816"/>
                </a:lnTo>
                <a:lnTo>
                  <a:pt x="1235" y="1875"/>
                </a:lnTo>
                <a:lnTo>
                  <a:pt x="1252" y="1938"/>
                </a:lnTo>
                <a:lnTo>
                  <a:pt x="1266" y="2004"/>
                </a:lnTo>
                <a:lnTo>
                  <a:pt x="1276" y="2075"/>
                </a:lnTo>
                <a:lnTo>
                  <a:pt x="1282" y="2151"/>
                </a:lnTo>
                <a:lnTo>
                  <a:pt x="1285" y="2230"/>
                </a:lnTo>
                <a:lnTo>
                  <a:pt x="0" y="2230"/>
                </a:lnTo>
                <a:lnTo>
                  <a:pt x="2" y="2151"/>
                </a:lnTo>
                <a:lnTo>
                  <a:pt x="8" y="2075"/>
                </a:lnTo>
                <a:lnTo>
                  <a:pt x="18" y="2004"/>
                </a:lnTo>
                <a:lnTo>
                  <a:pt x="31" y="1938"/>
                </a:lnTo>
                <a:lnTo>
                  <a:pt x="49" y="1875"/>
                </a:lnTo>
                <a:lnTo>
                  <a:pt x="70" y="1816"/>
                </a:lnTo>
                <a:lnTo>
                  <a:pt x="95" y="1762"/>
                </a:lnTo>
                <a:lnTo>
                  <a:pt x="123" y="1713"/>
                </a:lnTo>
                <a:lnTo>
                  <a:pt x="154" y="1667"/>
                </a:lnTo>
                <a:lnTo>
                  <a:pt x="190" y="1626"/>
                </a:lnTo>
                <a:lnTo>
                  <a:pt x="228" y="1589"/>
                </a:lnTo>
                <a:lnTo>
                  <a:pt x="270" y="1557"/>
                </a:lnTo>
                <a:lnTo>
                  <a:pt x="314" y="1528"/>
                </a:lnTo>
                <a:lnTo>
                  <a:pt x="362" y="1505"/>
                </a:lnTo>
                <a:lnTo>
                  <a:pt x="413" y="1485"/>
                </a:lnTo>
                <a:lnTo>
                  <a:pt x="466" y="1470"/>
                </a:lnTo>
                <a:lnTo>
                  <a:pt x="522" y="1459"/>
                </a:lnTo>
                <a:lnTo>
                  <a:pt x="580" y="1453"/>
                </a:lnTo>
                <a:lnTo>
                  <a:pt x="642" y="1449"/>
                </a:lnTo>
                <a:close/>
                <a:moveTo>
                  <a:pt x="1778" y="1072"/>
                </a:moveTo>
                <a:lnTo>
                  <a:pt x="1829" y="1073"/>
                </a:lnTo>
                <a:lnTo>
                  <a:pt x="1882" y="1077"/>
                </a:lnTo>
                <a:lnTo>
                  <a:pt x="1937" y="1084"/>
                </a:lnTo>
                <a:lnTo>
                  <a:pt x="1995" y="1092"/>
                </a:lnTo>
                <a:lnTo>
                  <a:pt x="2054" y="1104"/>
                </a:lnTo>
                <a:lnTo>
                  <a:pt x="2113" y="1118"/>
                </a:lnTo>
                <a:lnTo>
                  <a:pt x="2174" y="1136"/>
                </a:lnTo>
                <a:lnTo>
                  <a:pt x="2232" y="1155"/>
                </a:lnTo>
                <a:lnTo>
                  <a:pt x="2289" y="1177"/>
                </a:lnTo>
                <a:lnTo>
                  <a:pt x="2345" y="1200"/>
                </a:lnTo>
                <a:lnTo>
                  <a:pt x="2398" y="1226"/>
                </a:lnTo>
                <a:lnTo>
                  <a:pt x="2448" y="1256"/>
                </a:lnTo>
                <a:lnTo>
                  <a:pt x="2493" y="1287"/>
                </a:lnTo>
                <a:lnTo>
                  <a:pt x="2534" y="1320"/>
                </a:lnTo>
                <a:lnTo>
                  <a:pt x="2569" y="1355"/>
                </a:lnTo>
                <a:lnTo>
                  <a:pt x="2512" y="1383"/>
                </a:lnTo>
                <a:lnTo>
                  <a:pt x="2458" y="1415"/>
                </a:lnTo>
                <a:lnTo>
                  <a:pt x="2407" y="1452"/>
                </a:lnTo>
                <a:lnTo>
                  <a:pt x="2361" y="1494"/>
                </a:lnTo>
                <a:lnTo>
                  <a:pt x="2316" y="1539"/>
                </a:lnTo>
                <a:lnTo>
                  <a:pt x="2277" y="1590"/>
                </a:lnTo>
                <a:lnTo>
                  <a:pt x="2242" y="1645"/>
                </a:lnTo>
                <a:lnTo>
                  <a:pt x="2209" y="1704"/>
                </a:lnTo>
                <a:lnTo>
                  <a:pt x="2182" y="1768"/>
                </a:lnTo>
                <a:lnTo>
                  <a:pt x="2158" y="1835"/>
                </a:lnTo>
                <a:lnTo>
                  <a:pt x="2139" y="1906"/>
                </a:lnTo>
                <a:lnTo>
                  <a:pt x="2123" y="1981"/>
                </a:lnTo>
                <a:lnTo>
                  <a:pt x="2112" y="2060"/>
                </a:lnTo>
                <a:lnTo>
                  <a:pt x="2106" y="2143"/>
                </a:lnTo>
                <a:lnTo>
                  <a:pt x="2103" y="2230"/>
                </a:lnTo>
                <a:lnTo>
                  <a:pt x="1453" y="2230"/>
                </a:lnTo>
                <a:lnTo>
                  <a:pt x="1451" y="2143"/>
                </a:lnTo>
                <a:lnTo>
                  <a:pt x="1443" y="2060"/>
                </a:lnTo>
                <a:lnTo>
                  <a:pt x="1433" y="1981"/>
                </a:lnTo>
                <a:lnTo>
                  <a:pt x="1417" y="1906"/>
                </a:lnTo>
                <a:lnTo>
                  <a:pt x="1398" y="1835"/>
                </a:lnTo>
                <a:lnTo>
                  <a:pt x="1374" y="1768"/>
                </a:lnTo>
                <a:lnTo>
                  <a:pt x="1346" y="1704"/>
                </a:lnTo>
                <a:lnTo>
                  <a:pt x="1315" y="1645"/>
                </a:lnTo>
                <a:lnTo>
                  <a:pt x="1279" y="1590"/>
                </a:lnTo>
                <a:lnTo>
                  <a:pt x="1239" y="1539"/>
                </a:lnTo>
                <a:lnTo>
                  <a:pt x="1196" y="1494"/>
                </a:lnTo>
                <a:lnTo>
                  <a:pt x="1149" y="1452"/>
                </a:lnTo>
                <a:lnTo>
                  <a:pt x="1099" y="1415"/>
                </a:lnTo>
                <a:lnTo>
                  <a:pt x="1045" y="1383"/>
                </a:lnTo>
                <a:lnTo>
                  <a:pt x="986" y="1355"/>
                </a:lnTo>
                <a:lnTo>
                  <a:pt x="1022" y="1320"/>
                </a:lnTo>
                <a:lnTo>
                  <a:pt x="1062" y="1287"/>
                </a:lnTo>
                <a:lnTo>
                  <a:pt x="1107" y="1256"/>
                </a:lnTo>
                <a:lnTo>
                  <a:pt x="1155" y="1226"/>
                </a:lnTo>
                <a:lnTo>
                  <a:pt x="1207" y="1200"/>
                </a:lnTo>
                <a:lnTo>
                  <a:pt x="1262" y="1177"/>
                </a:lnTo>
                <a:lnTo>
                  <a:pt x="1318" y="1155"/>
                </a:lnTo>
                <a:lnTo>
                  <a:pt x="1376" y="1136"/>
                </a:lnTo>
                <a:lnTo>
                  <a:pt x="1436" y="1118"/>
                </a:lnTo>
                <a:lnTo>
                  <a:pt x="1495" y="1104"/>
                </a:lnTo>
                <a:lnTo>
                  <a:pt x="1555" y="1092"/>
                </a:lnTo>
                <a:lnTo>
                  <a:pt x="1613" y="1084"/>
                </a:lnTo>
                <a:lnTo>
                  <a:pt x="1670" y="1077"/>
                </a:lnTo>
                <a:lnTo>
                  <a:pt x="1725" y="1073"/>
                </a:lnTo>
                <a:lnTo>
                  <a:pt x="1778" y="1072"/>
                </a:lnTo>
                <a:close/>
                <a:moveTo>
                  <a:pt x="2877" y="728"/>
                </a:moveTo>
                <a:lnTo>
                  <a:pt x="2922" y="732"/>
                </a:lnTo>
                <a:lnTo>
                  <a:pt x="2967" y="741"/>
                </a:lnTo>
                <a:lnTo>
                  <a:pt x="3008" y="758"/>
                </a:lnTo>
                <a:lnTo>
                  <a:pt x="3047" y="779"/>
                </a:lnTo>
                <a:lnTo>
                  <a:pt x="3081" y="805"/>
                </a:lnTo>
                <a:lnTo>
                  <a:pt x="3111" y="836"/>
                </a:lnTo>
                <a:lnTo>
                  <a:pt x="3137" y="870"/>
                </a:lnTo>
                <a:lnTo>
                  <a:pt x="3159" y="909"/>
                </a:lnTo>
                <a:lnTo>
                  <a:pt x="3175" y="950"/>
                </a:lnTo>
                <a:lnTo>
                  <a:pt x="3185" y="995"/>
                </a:lnTo>
                <a:lnTo>
                  <a:pt x="3188" y="1040"/>
                </a:lnTo>
                <a:lnTo>
                  <a:pt x="3185" y="1087"/>
                </a:lnTo>
                <a:lnTo>
                  <a:pt x="3175" y="1130"/>
                </a:lnTo>
                <a:lnTo>
                  <a:pt x="3159" y="1172"/>
                </a:lnTo>
                <a:lnTo>
                  <a:pt x="3137" y="1210"/>
                </a:lnTo>
                <a:lnTo>
                  <a:pt x="3111" y="1245"/>
                </a:lnTo>
                <a:lnTo>
                  <a:pt x="3081" y="1276"/>
                </a:lnTo>
                <a:lnTo>
                  <a:pt x="3047" y="1302"/>
                </a:lnTo>
                <a:lnTo>
                  <a:pt x="3008" y="1324"/>
                </a:lnTo>
                <a:lnTo>
                  <a:pt x="2967" y="1339"/>
                </a:lnTo>
                <a:lnTo>
                  <a:pt x="2922" y="1349"/>
                </a:lnTo>
                <a:lnTo>
                  <a:pt x="2877" y="1352"/>
                </a:lnTo>
                <a:lnTo>
                  <a:pt x="2830" y="1349"/>
                </a:lnTo>
                <a:lnTo>
                  <a:pt x="2786" y="1339"/>
                </a:lnTo>
                <a:lnTo>
                  <a:pt x="2745" y="1324"/>
                </a:lnTo>
                <a:lnTo>
                  <a:pt x="2707" y="1302"/>
                </a:lnTo>
                <a:lnTo>
                  <a:pt x="2673" y="1276"/>
                </a:lnTo>
                <a:lnTo>
                  <a:pt x="2641" y="1245"/>
                </a:lnTo>
                <a:lnTo>
                  <a:pt x="2615" y="1210"/>
                </a:lnTo>
                <a:lnTo>
                  <a:pt x="2594" y="1172"/>
                </a:lnTo>
                <a:lnTo>
                  <a:pt x="2579" y="1130"/>
                </a:lnTo>
                <a:lnTo>
                  <a:pt x="2569" y="1087"/>
                </a:lnTo>
                <a:lnTo>
                  <a:pt x="2566" y="1040"/>
                </a:lnTo>
                <a:lnTo>
                  <a:pt x="2569" y="995"/>
                </a:lnTo>
                <a:lnTo>
                  <a:pt x="2579" y="950"/>
                </a:lnTo>
                <a:lnTo>
                  <a:pt x="2594" y="909"/>
                </a:lnTo>
                <a:lnTo>
                  <a:pt x="2615" y="870"/>
                </a:lnTo>
                <a:lnTo>
                  <a:pt x="2641" y="836"/>
                </a:lnTo>
                <a:lnTo>
                  <a:pt x="2673" y="805"/>
                </a:lnTo>
                <a:lnTo>
                  <a:pt x="2707" y="779"/>
                </a:lnTo>
                <a:lnTo>
                  <a:pt x="2745" y="758"/>
                </a:lnTo>
                <a:lnTo>
                  <a:pt x="2786" y="741"/>
                </a:lnTo>
                <a:lnTo>
                  <a:pt x="2830" y="732"/>
                </a:lnTo>
                <a:lnTo>
                  <a:pt x="2877" y="728"/>
                </a:lnTo>
                <a:close/>
                <a:moveTo>
                  <a:pt x="616" y="728"/>
                </a:moveTo>
                <a:lnTo>
                  <a:pt x="662" y="732"/>
                </a:lnTo>
                <a:lnTo>
                  <a:pt x="707" y="741"/>
                </a:lnTo>
                <a:lnTo>
                  <a:pt x="748" y="758"/>
                </a:lnTo>
                <a:lnTo>
                  <a:pt x="785" y="779"/>
                </a:lnTo>
                <a:lnTo>
                  <a:pt x="820" y="805"/>
                </a:lnTo>
                <a:lnTo>
                  <a:pt x="851" y="836"/>
                </a:lnTo>
                <a:lnTo>
                  <a:pt x="877" y="870"/>
                </a:lnTo>
                <a:lnTo>
                  <a:pt x="899" y="909"/>
                </a:lnTo>
                <a:lnTo>
                  <a:pt x="914" y="950"/>
                </a:lnTo>
                <a:lnTo>
                  <a:pt x="924" y="995"/>
                </a:lnTo>
                <a:lnTo>
                  <a:pt x="928" y="1040"/>
                </a:lnTo>
                <a:lnTo>
                  <a:pt x="924" y="1087"/>
                </a:lnTo>
                <a:lnTo>
                  <a:pt x="914" y="1130"/>
                </a:lnTo>
                <a:lnTo>
                  <a:pt x="899" y="1172"/>
                </a:lnTo>
                <a:lnTo>
                  <a:pt x="877" y="1210"/>
                </a:lnTo>
                <a:lnTo>
                  <a:pt x="851" y="1245"/>
                </a:lnTo>
                <a:lnTo>
                  <a:pt x="820" y="1276"/>
                </a:lnTo>
                <a:lnTo>
                  <a:pt x="785" y="1302"/>
                </a:lnTo>
                <a:lnTo>
                  <a:pt x="748" y="1324"/>
                </a:lnTo>
                <a:lnTo>
                  <a:pt x="707" y="1339"/>
                </a:lnTo>
                <a:lnTo>
                  <a:pt x="662" y="1349"/>
                </a:lnTo>
                <a:lnTo>
                  <a:pt x="616" y="1352"/>
                </a:lnTo>
                <a:lnTo>
                  <a:pt x="570" y="1349"/>
                </a:lnTo>
                <a:lnTo>
                  <a:pt x="526" y="1339"/>
                </a:lnTo>
                <a:lnTo>
                  <a:pt x="485" y="1324"/>
                </a:lnTo>
                <a:lnTo>
                  <a:pt x="447" y="1302"/>
                </a:lnTo>
                <a:lnTo>
                  <a:pt x="412" y="1276"/>
                </a:lnTo>
                <a:lnTo>
                  <a:pt x="381" y="1245"/>
                </a:lnTo>
                <a:lnTo>
                  <a:pt x="355" y="1210"/>
                </a:lnTo>
                <a:lnTo>
                  <a:pt x="334" y="1172"/>
                </a:lnTo>
                <a:lnTo>
                  <a:pt x="319" y="1130"/>
                </a:lnTo>
                <a:lnTo>
                  <a:pt x="308" y="1087"/>
                </a:lnTo>
                <a:lnTo>
                  <a:pt x="305" y="1040"/>
                </a:lnTo>
                <a:lnTo>
                  <a:pt x="308" y="995"/>
                </a:lnTo>
                <a:lnTo>
                  <a:pt x="319" y="950"/>
                </a:lnTo>
                <a:lnTo>
                  <a:pt x="334" y="909"/>
                </a:lnTo>
                <a:lnTo>
                  <a:pt x="355" y="870"/>
                </a:lnTo>
                <a:lnTo>
                  <a:pt x="381" y="836"/>
                </a:lnTo>
                <a:lnTo>
                  <a:pt x="412" y="805"/>
                </a:lnTo>
                <a:lnTo>
                  <a:pt x="447" y="779"/>
                </a:lnTo>
                <a:lnTo>
                  <a:pt x="485" y="758"/>
                </a:lnTo>
                <a:lnTo>
                  <a:pt x="526" y="741"/>
                </a:lnTo>
                <a:lnTo>
                  <a:pt x="570" y="732"/>
                </a:lnTo>
                <a:lnTo>
                  <a:pt x="616" y="728"/>
                </a:lnTo>
                <a:close/>
                <a:moveTo>
                  <a:pt x="1790" y="0"/>
                </a:moveTo>
                <a:lnTo>
                  <a:pt x="1844" y="3"/>
                </a:lnTo>
                <a:lnTo>
                  <a:pt x="1896" y="12"/>
                </a:lnTo>
                <a:lnTo>
                  <a:pt x="1946" y="27"/>
                </a:lnTo>
                <a:lnTo>
                  <a:pt x="1992" y="46"/>
                </a:lnTo>
                <a:lnTo>
                  <a:pt x="2036" y="71"/>
                </a:lnTo>
                <a:lnTo>
                  <a:pt x="2077" y="101"/>
                </a:lnTo>
                <a:lnTo>
                  <a:pt x="2115" y="135"/>
                </a:lnTo>
                <a:lnTo>
                  <a:pt x="2149" y="172"/>
                </a:lnTo>
                <a:lnTo>
                  <a:pt x="2178" y="213"/>
                </a:lnTo>
                <a:lnTo>
                  <a:pt x="2203" y="258"/>
                </a:lnTo>
                <a:lnTo>
                  <a:pt x="2223" y="305"/>
                </a:lnTo>
                <a:lnTo>
                  <a:pt x="2237" y="355"/>
                </a:lnTo>
                <a:lnTo>
                  <a:pt x="2247" y="406"/>
                </a:lnTo>
                <a:lnTo>
                  <a:pt x="2250" y="460"/>
                </a:lnTo>
                <a:lnTo>
                  <a:pt x="2247" y="514"/>
                </a:lnTo>
                <a:lnTo>
                  <a:pt x="2237" y="565"/>
                </a:lnTo>
                <a:lnTo>
                  <a:pt x="2223" y="615"/>
                </a:lnTo>
                <a:lnTo>
                  <a:pt x="2203" y="662"/>
                </a:lnTo>
                <a:lnTo>
                  <a:pt x="2178" y="707"/>
                </a:lnTo>
                <a:lnTo>
                  <a:pt x="2149" y="748"/>
                </a:lnTo>
                <a:lnTo>
                  <a:pt x="2115" y="786"/>
                </a:lnTo>
                <a:lnTo>
                  <a:pt x="2077" y="819"/>
                </a:lnTo>
                <a:lnTo>
                  <a:pt x="2036" y="849"/>
                </a:lnTo>
                <a:lnTo>
                  <a:pt x="1992" y="874"/>
                </a:lnTo>
                <a:lnTo>
                  <a:pt x="1946" y="893"/>
                </a:lnTo>
                <a:lnTo>
                  <a:pt x="1896" y="908"/>
                </a:lnTo>
                <a:lnTo>
                  <a:pt x="1844" y="917"/>
                </a:lnTo>
                <a:lnTo>
                  <a:pt x="1790" y="920"/>
                </a:lnTo>
                <a:lnTo>
                  <a:pt x="1737" y="917"/>
                </a:lnTo>
                <a:lnTo>
                  <a:pt x="1685" y="908"/>
                </a:lnTo>
                <a:lnTo>
                  <a:pt x="1636" y="893"/>
                </a:lnTo>
                <a:lnTo>
                  <a:pt x="1589" y="874"/>
                </a:lnTo>
                <a:lnTo>
                  <a:pt x="1545" y="849"/>
                </a:lnTo>
                <a:lnTo>
                  <a:pt x="1504" y="819"/>
                </a:lnTo>
                <a:lnTo>
                  <a:pt x="1466" y="786"/>
                </a:lnTo>
                <a:lnTo>
                  <a:pt x="1433" y="748"/>
                </a:lnTo>
                <a:lnTo>
                  <a:pt x="1403" y="707"/>
                </a:lnTo>
                <a:lnTo>
                  <a:pt x="1378" y="662"/>
                </a:lnTo>
                <a:lnTo>
                  <a:pt x="1358" y="615"/>
                </a:lnTo>
                <a:lnTo>
                  <a:pt x="1344" y="565"/>
                </a:lnTo>
                <a:lnTo>
                  <a:pt x="1334" y="514"/>
                </a:lnTo>
                <a:lnTo>
                  <a:pt x="1331" y="460"/>
                </a:lnTo>
                <a:lnTo>
                  <a:pt x="1334" y="406"/>
                </a:lnTo>
                <a:lnTo>
                  <a:pt x="1344" y="355"/>
                </a:lnTo>
                <a:lnTo>
                  <a:pt x="1358" y="305"/>
                </a:lnTo>
                <a:lnTo>
                  <a:pt x="1378" y="258"/>
                </a:lnTo>
                <a:lnTo>
                  <a:pt x="1403" y="213"/>
                </a:lnTo>
                <a:lnTo>
                  <a:pt x="1433" y="172"/>
                </a:lnTo>
                <a:lnTo>
                  <a:pt x="1466" y="135"/>
                </a:lnTo>
                <a:lnTo>
                  <a:pt x="1504" y="101"/>
                </a:lnTo>
                <a:lnTo>
                  <a:pt x="1545" y="71"/>
                </a:lnTo>
                <a:lnTo>
                  <a:pt x="1589" y="46"/>
                </a:lnTo>
                <a:lnTo>
                  <a:pt x="1636" y="27"/>
                </a:lnTo>
                <a:lnTo>
                  <a:pt x="1685" y="12"/>
                </a:lnTo>
                <a:lnTo>
                  <a:pt x="1737" y="3"/>
                </a:lnTo>
                <a:lnTo>
                  <a:pt x="1790" y="0"/>
                </a:lnTo>
                <a:close/>
              </a:path>
            </a:pathLst>
          </a:custGeom>
          <a:solidFill>
            <a:schemeClr val="accent1"/>
          </a:solidFill>
          <a:ln>
            <a:noFill/>
          </a:ln>
        </p:spPr>
        <p:txBody>
          <a:bodyPr/>
          <a:lstStyle/>
          <a:p>
            <a:endParaRPr lang="zh-CN" altLang="en-US"/>
          </a:p>
        </p:txBody>
      </p:sp>
      <p:sp>
        <p:nvSpPr>
          <p:cNvPr id="17" name="PA_库_3"/>
          <p:cNvSpPr txBox="1">
            <a:spLocks noChangeArrowheads="1"/>
          </p:cNvSpPr>
          <p:nvPr>
            <p:custDataLst>
              <p:tags r:id="rId14"/>
            </p:custDataLst>
          </p:nvPr>
        </p:nvSpPr>
        <p:spPr bwMode="auto">
          <a:xfrm>
            <a:off x="8434388" y="3115867"/>
            <a:ext cx="1797844"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endParaRPr lang="en-US" altLang="zh-CN" sz="1050" dirty="0">
              <a:solidFill>
                <a:srgbClr val="BA1E3F"/>
              </a:solidFill>
            </a:endParaRPr>
          </a:p>
        </p:txBody>
      </p:sp>
      <p:sp>
        <p:nvSpPr>
          <p:cNvPr id="18" name="PA_库_3"/>
          <p:cNvSpPr txBox="1">
            <a:spLocks noChangeArrowheads="1"/>
          </p:cNvSpPr>
          <p:nvPr>
            <p:custDataLst>
              <p:tags r:id="rId15"/>
            </p:custDataLst>
          </p:nvPr>
        </p:nvSpPr>
        <p:spPr bwMode="auto">
          <a:xfrm>
            <a:off x="8434388" y="2619376"/>
            <a:ext cx="1797844" cy="43100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zh-CN" altLang="en-US" sz="1500" dirty="0">
                <a:solidFill>
                  <a:srgbClr val="BA1E3F"/>
                </a:solidFill>
              </a:rPr>
              <a:t>点击添文本</a:t>
            </a:r>
            <a:endParaRPr lang="en-US" altLang="zh-CN" sz="1500" dirty="0">
              <a:solidFill>
                <a:srgbClr val="BA1E3F"/>
              </a:solidFill>
              <a:latin typeface="+mn-lt"/>
            </a:endParaRPr>
          </a:p>
        </p:txBody>
      </p:sp>
      <p:sp>
        <p:nvSpPr>
          <p:cNvPr id="19" name="PA_库_4"/>
          <p:cNvSpPr txBox="1">
            <a:spLocks noChangeArrowheads="1"/>
          </p:cNvSpPr>
          <p:nvPr>
            <p:custDataLst>
              <p:tags r:id="rId16"/>
            </p:custDataLst>
          </p:nvPr>
        </p:nvSpPr>
        <p:spPr bwMode="auto">
          <a:xfrm>
            <a:off x="8434388" y="4508899"/>
            <a:ext cx="1797844" cy="75366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endParaRPr lang="en-US" altLang="zh-CN" sz="1050" dirty="0">
              <a:solidFill>
                <a:srgbClr val="BA1E3F"/>
              </a:solidFill>
            </a:endParaRPr>
          </a:p>
        </p:txBody>
      </p:sp>
      <p:sp>
        <p:nvSpPr>
          <p:cNvPr id="20" name="PA_库_4"/>
          <p:cNvSpPr txBox="1">
            <a:spLocks noChangeArrowheads="1"/>
          </p:cNvSpPr>
          <p:nvPr>
            <p:custDataLst>
              <p:tags r:id="rId17"/>
            </p:custDataLst>
          </p:nvPr>
        </p:nvSpPr>
        <p:spPr bwMode="auto">
          <a:xfrm>
            <a:off x="8434388" y="4011217"/>
            <a:ext cx="1797844" cy="43100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zh-CN" altLang="en-US" sz="1500" dirty="0">
                <a:solidFill>
                  <a:srgbClr val="BA1E3F"/>
                </a:solidFill>
              </a:rPr>
              <a:t>点击添文本</a:t>
            </a:r>
            <a:endParaRPr lang="en-US" altLang="zh-CN" sz="1500" dirty="0">
              <a:solidFill>
                <a:srgbClr val="BA1E3F"/>
              </a:solidFill>
              <a:latin typeface="+mn-lt"/>
            </a:endParaRPr>
          </a:p>
        </p:txBody>
      </p:sp>
      <p:sp>
        <p:nvSpPr>
          <p:cNvPr id="21" name="PA_库_1"/>
          <p:cNvSpPr txBox="1">
            <a:spLocks noChangeArrowheads="1"/>
          </p:cNvSpPr>
          <p:nvPr>
            <p:custDataLst>
              <p:tags r:id="rId18"/>
            </p:custDataLst>
          </p:nvPr>
        </p:nvSpPr>
        <p:spPr bwMode="auto">
          <a:xfrm>
            <a:off x="1959769" y="3115867"/>
            <a:ext cx="1797844"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endParaRPr lang="en-US" altLang="zh-CN" sz="1050" dirty="0">
              <a:solidFill>
                <a:srgbClr val="BA1E3F"/>
              </a:solidFill>
            </a:endParaRPr>
          </a:p>
        </p:txBody>
      </p:sp>
      <p:sp>
        <p:nvSpPr>
          <p:cNvPr id="22" name="PA_库_1"/>
          <p:cNvSpPr txBox="1">
            <a:spLocks noChangeArrowheads="1"/>
          </p:cNvSpPr>
          <p:nvPr>
            <p:custDataLst>
              <p:tags r:id="rId19"/>
            </p:custDataLst>
          </p:nvPr>
        </p:nvSpPr>
        <p:spPr bwMode="auto">
          <a:xfrm>
            <a:off x="1959769" y="2619376"/>
            <a:ext cx="1797844" cy="43100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eaLnBrk="1" hangingPunct="1">
              <a:defRPr/>
            </a:pPr>
            <a:r>
              <a:rPr lang="zh-CN" altLang="en-US" sz="1500" dirty="0">
                <a:solidFill>
                  <a:srgbClr val="BA1E3F"/>
                </a:solidFill>
                <a:latin typeface="+mn-lt"/>
              </a:rPr>
              <a:t>点击添文本</a:t>
            </a:r>
            <a:endParaRPr lang="en-US" altLang="zh-CN" sz="1500" dirty="0">
              <a:solidFill>
                <a:srgbClr val="BA1E3F"/>
              </a:solidFill>
              <a:latin typeface="+mn-lt"/>
            </a:endParaRPr>
          </a:p>
        </p:txBody>
      </p:sp>
      <p:sp>
        <p:nvSpPr>
          <p:cNvPr id="23" name="PA_库_2"/>
          <p:cNvSpPr txBox="1">
            <a:spLocks noChangeArrowheads="1"/>
          </p:cNvSpPr>
          <p:nvPr>
            <p:custDataLst>
              <p:tags r:id="rId20"/>
            </p:custDataLst>
          </p:nvPr>
        </p:nvSpPr>
        <p:spPr bwMode="auto">
          <a:xfrm>
            <a:off x="1959769" y="4508899"/>
            <a:ext cx="1797844" cy="75366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r>
              <a:rPr lang="zh-CN" altLang="en-US" sz="1050" dirty="0">
                <a:solidFill>
                  <a:srgbClr val="BA1E3F"/>
                </a:solidFill>
              </a:rPr>
              <a:t>点击添加文本点击添加文本</a:t>
            </a:r>
            <a:endParaRPr lang="en-US" altLang="zh-CN" sz="1050" dirty="0">
              <a:solidFill>
                <a:srgbClr val="BA1E3F"/>
              </a:solidFill>
            </a:endParaRPr>
          </a:p>
          <a:p>
            <a:pPr algn="r">
              <a:lnSpc>
                <a:spcPct val="110000"/>
              </a:lnSpc>
              <a:defRPr/>
            </a:pPr>
            <a:endParaRPr lang="en-US" altLang="zh-CN" sz="1050" dirty="0">
              <a:solidFill>
                <a:srgbClr val="BA1E3F"/>
              </a:solidFill>
            </a:endParaRPr>
          </a:p>
        </p:txBody>
      </p:sp>
      <p:sp>
        <p:nvSpPr>
          <p:cNvPr id="24" name="PA_库_2"/>
          <p:cNvSpPr txBox="1">
            <a:spLocks noChangeArrowheads="1"/>
          </p:cNvSpPr>
          <p:nvPr>
            <p:custDataLst>
              <p:tags r:id="rId21"/>
            </p:custDataLst>
          </p:nvPr>
        </p:nvSpPr>
        <p:spPr bwMode="auto">
          <a:xfrm>
            <a:off x="1959769" y="3870722"/>
            <a:ext cx="1797844" cy="57150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zh-CN"/>
            </a:defPPr>
            <a:lvl1pPr algn="r" eaLnBrk="1" hangingPunct="1">
              <a:defRPr>
                <a:solidFill>
                  <a:schemeClr val="tx1">
                    <a:lumMod val="50000"/>
                    <a:lumOff val="50000"/>
                  </a:schemeClr>
                </a:solidFill>
                <a:latin typeface="+mn-lt"/>
                <a:ea typeface="+mn-ea"/>
                <a:cs typeface="Arial" panose="020B0604020202020204" pitchFamily="34" charset="0"/>
              </a:defRPr>
            </a:lvl1pPr>
            <a:lvl2pPr>
              <a:defRPr>
                <a:latin typeface="Calibri" panose="020F0502020204030204" pitchFamily="34" charset="0"/>
                <a:ea typeface="+mn-ea"/>
                <a:cs typeface="Arial" panose="020B0604020202020204" pitchFamily="34" charset="0"/>
              </a:defRPr>
            </a:lvl2pPr>
            <a:lvl3pPr>
              <a:defRPr>
                <a:latin typeface="Calibri" panose="020F0502020204030204" pitchFamily="34" charset="0"/>
                <a:ea typeface="+mn-ea"/>
                <a:cs typeface="Arial" panose="020B0604020202020204" pitchFamily="34" charset="0"/>
              </a:defRPr>
            </a:lvl3pPr>
            <a:lvl4pPr>
              <a:defRPr>
                <a:latin typeface="Calibri" panose="020F0502020204030204" pitchFamily="34" charset="0"/>
                <a:ea typeface="+mn-ea"/>
                <a:cs typeface="Arial" panose="020B0604020202020204" pitchFamily="34" charset="0"/>
              </a:defRPr>
            </a:lvl4pPr>
            <a:lvl5pPr>
              <a:defRPr>
                <a:latin typeface="Calibri" panose="020F0502020204030204" pitchFamily="34" charset="0"/>
                <a:ea typeface="+mn-ea"/>
                <a:cs typeface="Arial" panose="020B0604020202020204" pitchFamily="34" charset="0"/>
              </a:defRPr>
            </a:lvl5pPr>
            <a:lvl6pPr>
              <a:defRPr>
                <a:latin typeface="Calibri" panose="020F0502020204030204" pitchFamily="34" charset="0"/>
                <a:ea typeface="+mn-ea"/>
                <a:cs typeface="Arial" panose="020B0604020202020204" pitchFamily="34" charset="0"/>
              </a:defRPr>
            </a:lvl6pPr>
            <a:lvl7pPr>
              <a:defRPr>
                <a:latin typeface="Calibri" panose="020F0502020204030204" pitchFamily="34" charset="0"/>
                <a:ea typeface="+mn-ea"/>
                <a:cs typeface="Arial" panose="020B0604020202020204" pitchFamily="34" charset="0"/>
              </a:defRPr>
            </a:lvl7pPr>
            <a:lvl8pPr>
              <a:defRPr>
                <a:latin typeface="Calibri" panose="020F0502020204030204" pitchFamily="34" charset="0"/>
                <a:ea typeface="+mn-ea"/>
                <a:cs typeface="Arial" panose="020B0604020202020204" pitchFamily="34" charset="0"/>
              </a:defRPr>
            </a:lvl8pPr>
            <a:lvl9pPr>
              <a:defRPr>
                <a:latin typeface="Calibri" panose="020F0502020204030204" pitchFamily="34" charset="0"/>
                <a:ea typeface="+mn-ea"/>
                <a:cs typeface="Arial" panose="020B0604020202020204" pitchFamily="34" charset="0"/>
              </a:defRPr>
            </a:lvl9pPr>
          </a:lstStyle>
          <a:p>
            <a:r>
              <a:rPr lang="zh-CN" altLang="en-US" sz="1500" dirty="0">
                <a:solidFill>
                  <a:srgbClr val="BA1E3F"/>
                </a:solidFill>
              </a:rPr>
              <a:t>点击添文本</a:t>
            </a:r>
            <a:endParaRPr lang="en-US" altLang="zh-CN" sz="1500" dirty="0">
              <a:solidFill>
                <a:srgbClr val="BA1E3F"/>
              </a:solidFill>
            </a:endParaRPr>
          </a:p>
        </p:txBody>
      </p:sp>
      <p:sp>
        <p:nvSpPr>
          <p:cNvPr id="25" name="PA_库_11"/>
          <p:cNvSpPr>
            <a:spLocks noChangeAspect="1"/>
          </p:cNvSpPr>
          <p:nvPr>
            <p:custDataLst>
              <p:tags r:id="rId22"/>
            </p:custDataLst>
          </p:nvPr>
        </p:nvSpPr>
        <p:spPr>
          <a:xfrm>
            <a:off x="4165999" y="3059907"/>
            <a:ext cx="386953" cy="36076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BA1E3F"/>
              </a:solidFill>
              <a:latin typeface="微软雅黑" panose="020B0503020204020204" pitchFamily="34" charset="-122"/>
              <a:ea typeface="微软雅黑" panose="020B0503020204020204" pitchFamily="34" charset="-122"/>
            </a:endParaRPr>
          </a:p>
        </p:txBody>
      </p:sp>
      <p:sp>
        <p:nvSpPr>
          <p:cNvPr id="26" name="PA_库_12"/>
          <p:cNvSpPr>
            <a:spLocks noChangeAspect="1"/>
          </p:cNvSpPr>
          <p:nvPr>
            <p:custDataLst>
              <p:tags r:id="rId23"/>
            </p:custDataLst>
          </p:nvPr>
        </p:nvSpPr>
        <p:spPr>
          <a:xfrm>
            <a:off x="7662862" y="3101580"/>
            <a:ext cx="386954" cy="315515"/>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7" name="PA_库_13"/>
          <p:cNvSpPr>
            <a:spLocks noChangeAspect="1"/>
          </p:cNvSpPr>
          <p:nvPr>
            <p:custDataLst>
              <p:tags r:id="rId24"/>
            </p:custDataLst>
          </p:nvPr>
        </p:nvSpPr>
        <p:spPr>
          <a:xfrm>
            <a:off x="4162425" y="4486276"/>
            <a:ext cx="386954" cy="35242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BA1E3F"/>
              </a:solidFill>
              <a:latin typeface="微软雅黑" panose="020B0503020204020204" pitchFamily="34" charset="-122"/>
              <a:ea typeface="微软雅黑" panose="020B0503020204020204" pitchFamily="34" charset="-122"/>
            </a:endParaRPr>
          </a:p>
        </p:txBody>
      </p:sp>
      <p:sp>
        <p:nvSpPr>
          <p:cNvPr id="28" name="PA_库_14"/>
          <p:cNvSpPr>
            <a:spLocks noChangeAspect="1"/>
          </p:cNvSpPr>
          <p:nvPr>
            <p:custDataLst>
              <p:tags r:id="rId25"/>
            </p:custDataLst>
          </p:nvPr>
        </p:nvSpPr>
        <p:spPr>
          <a:xfrm>
            <a:off x="7642624" y="4531519"/>
            <a:ext cx="386953" cy="258366"/>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en-US">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to="" calcmode="lin" valueType="num">
                                      <p:cBhvr>
                                        <p:cTn id="7" dur="700" fill="hold">
                                          <p:stCondLst>
                                            <p:cond delay="0"/>
                                          </p:stCondLst>
                                        </p:cTn>
                                        <p:tgtEl>
                                          <p:spTgt spid="7"/>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7"/>
                                        </p:tgtEl>
                                        <p:attrNameLst>
                                          <p:attrName>ppt_h</p:attrName>
                                        </p:attrNameLst>
                                      </p:cBhvr>
                                      <p:tavLst>
                                        <p:tav tm="0" fmla="#ppt_h-#ppt_h*((1.5-1.5*$)^3-(1.5-1.5*$)^2)">
                                          <p:val>
                                            <p:fltVal val="0"/>
                                          </p:val>
                                        </p:tav>
                                        <p:tav tm="100000">
                                          <p:val>
                                            <p:fltVal val="1"/>
                                          </p:val>
                                        </p:tav>
                                      </p:tavLst>
                                    </p:anim>
                                  </p:childTnLst>
                                </p:cTn>
                              </p:par>
                              <p:par>
                                <p:cTn id="9" presetID="0" presetClass="entr" presetSubtype="0" fill="hold" grpId="0" nodeType="withEffect">
                                  <p:stCondLst>
                                    <p:cond delay="0"/>
                                  </p:stCondLst>
                                  <p:iterate type="lt">
                                    <p:tmPct val="5000"/>
                                  </p:iterate>
                                  <p:childTnLst>
                                    <p:set>
                                      <p:cBhvr>
                                        <p:cTn id="10" dur="1" fill="hold">
                                          <p:stCondLst>
                                            <p:cond delay="0"/>
                                          </p:stCondLst>
                                        </p:cTn>
                                        <p:tgtEl>
                                          <p:spTgt spid="8"/>
                                        </p:tgtEl>
                                        <p:attrNameLst>
                                          <p:attrName>style.visibility</p:attrName>
                                        </p:attrNameLst>
                                      </p:cBhvr>
                                      <p:to>
                                        <p:strVal val="visible"/>
                                      </p:to>
                                    </p:set>
                                    <p:anim to="" calcmode="lin" valueType="num">
                                      <p:cBhvr>
                                        <p:cTn id="11" dur="700" fill="hold">
                                          <p:stCondLst>
                                            <p:cond delay="0"/>
                                          </p:stCondLst>
                                        </p:cTn>
                                        <p:tgtEl>
                                          <p:spTgt spid="8"/>
                                        </p:tgtEl>
                                        <p:attrNameLst>
                                          <p:attrName>ppt_y</p:attrName>
                                        </p:attrNameLst>
                                      </p:cBhvr>
                                      <p:tavLst>
                                        <p:tav tm="0" fmla="#ppt_y+#ppt_h/2*((1.5-1.5*$)^3-(1.5-1.5*$)^2)*8/9">
                                          <p:val>
                                            <p:fltVal val="0"/>
                                          </p:val>
                                        </p:tav>
                                        <p:tav tm="100000">
                                          <p:val>
                                            <p:fltVal val="1"/>
                                          </p:val>
                                        </p:tav>
                                      </p:tavLst>
                                    </p:anim>
                                    <p:anim to="" calcmode="lin" valueType="num">
                                      <p:cBhvr>
                                        <p:cTn id="12" dur="700" fill="hold">
                                          <p:stCondLst>
                                            <p:cond delay="0"/>
                                          </p:stCondLst>
                                        </p:cTn>
                                        <p:tgtEl>
                                          <p:spTgt spid="8"/>
                                        </p:tgtEl>
                                        <p:attrNameLst>
                                          <p:attrName>ppt_h</p:attrName>
                                        </p:attrNameLst>
                                      </p:cBhvr>
                                      <p:tavLst>
                                        <p:tav tm="0" fmla="#ppt_h-#ppt_h*((1.5-1.5*$)^3-(1.5-1.5*$)^2)">
                                          <p:val>
                                            <p:fltVal val="0"/>
                                          </p:val>
                                        </p:tav>
                                        <p:tav tm="100000">
                                          <p:val>
                                            <p:fltVal val="1"/>
                                          </p:val>
                                        </p:tav>
                                      </p:tavLst>
                                    </p:anim>
                                  </p:childTnLst>
                                </p:cTn>
                              </p:par>
                              <p:par>
                                <p:cTn id="13" presetID="0" presetClass="entr" presetSubtype="0" fill="hold" grpId="0" nodeType="withEffect">
                                  <p:stCondLst>
                                    <p:cond delay="0"/>
                                  </p:stCondLst>
                                  <p:iterate type="lt">
                                    <p:tmPct val="5000"/>
                                  </p:iterate>
                                  <p:childTnLst>
                                    <p:set>
                                      <p:cBhvr>
                                        <p:cTn id="14" dur="1" fill="hold">
                                          <p:stCondLst>
                                            <p:cond delay="0"/>
                                          </p:stCondLst>
                                        </p:cTn>
                                        <p:tgtEl>
                                          <p:spTgt spid="9"/>
                                        </p:tgtEl>
                                        <p:attrNameLst>
                                          <p:attrName>style.visibility</p:attrName>
                                        </p:attrNameLst>
                                      </p:cBhvr>
                                      <p:to>
                                        <p:strVal val="visible"/>
                                      </p:to>
                                    </p:set>
                                    <p:anim to="" calcmode="lin" valueType="num">
                                      <p:cBhvr>
                                        <p:cTn id="15" dur="700" fill="hold">
                                          <p:stCondLst>
                                            <p:cond delay="0"/>
                                          </p:stCondLst>
                                        </p:cTn>
                                        <p:tgtEl>
                                          <p:spTgt spid="9"/>
                                        </p:tgtEl>
                                        <p:attrNameLst>
                                          <p:attrName>ppt_y</p:attrName>
                                        </p:attrNameLst>
                                      </p:cBhvr>
                                      <p:tavLst>
                                        <p:tav tm="0" fmla="#ppt_y+#ppt_h/2*((1.5-1.5*$)^3-(1.5-1.5*$)^2)*8/9">
                                          <p:val>
                                            <p:fltVal val="0"/>
                                          </p:val>
                                        </p:tav>
                                        <p:tav tm="100000">
                                          <p:val>
                                            <p:fltVal val="1"/>
                                          </p:val>
                                        </p:tav>
                                      </p:tavLst>
                                    </p:anim>
                                    <p:anim to="" calcmode="lin" valueType="num">
                                      <p:cBhvr>
                                        <p:cTn id="16" dur="700" fill="hold">
                                          <p:stCondLst>
                                            <p:cond delay="0"/>
                                          </p:stCondLst>
                                        </p:cTn>
                                        <p:tgtEl>
                                          <p:spTgt spid="9"/>
                                        </p:tgtEl>
                                        <p:attrNameLst>
                                          <p:attrName>ppt_h</p:attrName>
                                        </p:attrNameLst>
                                      </p:cBhvr>
                                      <p:tavLst>
                                        <p:tav tm="0" fmla="#ppt_h-#ppt_h*((1.5-1.5*$)^3-(1.5-1.5*$)^2)">
                                          <p:val>
                                            <p:fltVal val="0"/>
                                          </p:val>
                                        </p:tav>
                                        <p:tav tm="100000">
                                          <p:val>
                                            <p:fltVal val="1"/>
                                          </p:val>
                                        </p:tav>
                                      </p:tavLst>
                                    </p:anim>
                                  </p:childTnLst>
                                </p:cTn>
                              </p:par>
                              <p:par>
                                <p:cTn id="17" presetID="0" presetClass="entr" presetSubtype="0" fill="hold" grpId="0" nodeType="withEffect">
                                  <p:stCondLst>
                                    <p:cond delay="0"/>
                                  </p:stCondLst>
                                  <p:iterate type="lt">
                                    <p:tmPct val="5000"/>
                                  </p:iterate>
                                  <p:childTnLst>
                                    <p:set>
                                      <p:cBhvr>
                                        <p:cTn id="18" dur="1" fill="hold">
                                          <p:stCondLst>
                                            <p:cond delay="0"/>
                                          </p:stCondLst>
                                        </p:cTn>
                                        <p:tgtEl>
                                          <p:spTgt spid="10"/>
                                        </p:tgtEl>
                                        <p:attrNameLst>
                                          <p:attrName>style.visibility</p:attrName>
                                        </p:attrNameLst>
                                      </p:cBhvr>
                                      <p:to>
                                        <p:strVal val="visible"/>
                                      </p:to>
                                    </p:set>
                                    <p:anim to="" calcmode="lin" valueType="num">
                                      <p:cBhvr>
                                        <p:cTn id="19" dur="700" fill="hold">
                                          <p:stCondLst>
                                            <p:cond delay="0"/>
                                          </p:stCondLst>
                                        </p:cTn>
                                        <p:tgtEl>
                                          <p:spTgt spid="10"/>
                                        </p:tgtEl>
                                        <p:attrNameLst>
                                          <p:attrName>ppt_y</p:attrName>
                                        </p:attrNameLst>
                                      </p:cBhvr>
                                      <p:tavLst>
                                        <p:tav tm="0" fmla="#ppt_y+#ppt_h/2*((1.5-1.5*$)^3-(1.5-1.5*$)^2)*8/9">
                                          <p:val>
                                            <p:fltVal val="0"/>
                                          </p:val>
                                        </p:tav>
                                        <p:tav tm="100000">
                                          <p:val>
                                            <p:fltVal val="1"/>
                                          </p:val>
                                        </p:tav>
                                      </p:tavLst>
                                    </p:anim>
                                    <p:anim to="" calcmode="lin" valueType="num">
                                      <p:cBhvr>
                                        <p:cTn id="20" dur="700" fill="hold">
                                          <p:stCondLst>
                                            <p:cond delay="0"/>
                                          </p:stCondLst>
                                        </p:cTn>
                                        <p:tgtEl>
                                          <p:spTgt spid="10"/>
                                        </p:tgtEl>
                                        <p:attrNameLst>
                                          <p:attrName>ppt_h</p:attrName>
                                        </p:attrNameLst>
                                      </p:cBhvr>
                                      <p:tavLst>
                                        <p:tav tm="0" fmla="#ppt_h-#ppt_h*((1.5-1.5*$)^3-(1.5-1.5*$)^2)">
                                          <p:val>
                                            <p:fltVal val="0"/>
                                          </p:val>
                                        </p:tav>
                                        <p:tav tm="100000">
                                          <p:val>
                                            <p:fltVal val="1"/>
                                          </p:val>
                                        </p:tav>
                                      </p:tavLst>
                                    </p:anim>
                                  </p:childTnLst>
                                </p:cTn>
                              </p:par>
                              <p:par>
                                <p:cTn id="21" presetID="0" presetClass="entr" presetSubtype="0" fill="hold" grpId="0" nodeType="withEffect">
                                  <p:stCondLst>
                                    <p:cond delay="0"/>
                                  </p:stCondLst>
                                  <p:iterate type="lt">
                                    <p:tmPct val="5000"/>
                                  </p:iterate>
                                  <p:childTnLst>
                                    <p:set>
                                      <p:cBhvr>
                                        <p:cTn id="22" dur="1" fill="hold">
                                          <p:stCondLst>
                                            <p:cond delay="0"/>
                                          </p:stCondLst>
                                        </p:cTn>
                                        <p:tgtEl>
                                          <p:spTgt spid="11"/>
                                        </p:tgtEl>
                                        <p:attrNameLst>
                                          <p:attrName>style.visibility</p:attrName>
                                        </p:attrNameLst>
                                      </p:cBhvr>
                                      <p:to>
                                        <p:strVal val="visible"/>
                                      </p:to>
                                    </p:set>
                                    <p:anim to="" calcmode="lin" valueType="num">
                                      <p:cBhvr>
                                        <p:cTn id="23" dur="700" fill="hold">
                                          <p:stCondLst>
                                            <p:cond delay="0"/>
                                          </p:stCondLst>
                                        </p:cTn>
                                        <p:tgtEl>
                                          <p:spTgt spid="11"/>
                                        </p:tgtEl>
                                        <p:attrNameLst>
                                          <p:attrName>ppt_y</p:attrName>
                                        </p:attrNameLst>
                                      </p:cBhvr>
                                      <p:tavLst>
                                        <p:tav tm="0" fmla="#ppt_y+#ppt_h/2*((1.5-1.5*$)^3-(1.5-1.5*$)^2)*8/9">
                                          <p:val>
                                            <p:fltVal val="0"/>
                                          </p:val>
                                        </p:tav>
                                        <p:tav tm="100000">
                                          <p:val>
                                            <p:fltVal val="1"/>
                                          </p:val>
                                        </p:tav>
                                      </p:tavLst>
                                    </p:anim>
                                    <p:anim to="" calcmode="lin" valueType="num">
                                      <p:cBhvr>
                                        <p:cTn id="24" dur="700" fill="hold">
                                          <p:stCondLst>
                                            <p:cond delay="0"/>
                                          </p:stCondLst>
                                        </p:cTn>
                                        <p:tgtEl>
                                          <p:spTgt spid="11"/>
                                        </p:tgtEl>
                                        <p:attrNameLst>
                                          <p:attrName>ppt_h</p:attrName>
                                        </p:attrNameLst>
                                      </p:cBhvr>
                                      <p:tavLst>
                                        <p:tav tm="0" fmla="#ppt_h-#ppt_h*((1.5-1.5*$)^3-(1.5-1.5*$)^2)">
                                          <p:val>
                                            <p:fltVal val="0"/>
                                          </p:val>
                                        </p:tav>
                                        <p:tav tm="100000">
                                          <p:val>
                                            <p:fltVal val="1"/>
                                          </p:val>
                                        </p:tav>
                                      </p:tavLst>
                                    </p:anim>
                                  </p:childTnLst>
                                </p:cTn>
                              </p:par>
                              <p:par>
                                <p:cTn id="25" presetID="0"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to="" calcmode="lin" valueType="num">
                                      <p:cBhvr>
                                        <p:cTn id="27" dur="700" fill="hold">
                                          <p:stCondLst>
                                            <p:cond delay="0"/>
                                          </p:stCondLst>
                                        </p:cTn>
                                        <p:tgtEl>
                                          <p:spTgt spid="12"/>
                                        </p:tgtEl>
                                        <p:attrNameLst>
                                          <p:attrName>ppt_y</p:attrName>
                                        </p:attrNameLst>
                                      </p:cBhvr>
                                      <p:tavLst>
                                        <p:tav tm="0" fmla="#ppt_y+#ppt_h/2*((1.5-1.5*$)^3-(1.5-1.5*$)^2)*8/9">
                                          <p:val>
                                            <p:fltVal val="0"/>
                                          </p:val>
                                        </p:tav>
                                        <p:tav tm="100000">
                                          <p:val>
                                            <p:fltVal val="1"/>
                                          </p:val>
                                        </p:tav>
                                      </p:tavLst>
                                    </p:anim>
                                    <p:anim to="" calcmode="lin" valueType="num">
                                      <p:cBhvr>
                                        <p:cTn id="28" dur="700" fill="hold">
                                          <p:stCondLst>
                                            <p:cond delay="0"/>
                                          </p:stCondLst>
                                        </p:cTn>
                                        <p:tgtEl>
                                          <p:spTgt spid="12"/>
                                        </p:tgtEl>
                                        <p:attrNameLst>
                                          <p:attrName>ppt_h</p:attrName>
                                        </p:attrNameLst>
                                      </p:cBhvr>
                                      <p:tavLst>
                                        <p:tav tm="0" fmla="#ppt_h-#ppt_h*((1.5-1.5*$)^3-(1.5-1.5*$)^2)">
                                          <p:val>
                                            <p:fltVal val="0"/>
                                          </p:val>
                                        </p:tav>
                                        <p:tav tm="100000">
                                          <p:val>
                                            <p:fltVal val="1"/>
                                          </p:val>
                                        </p:tav>
                                      </p:tavLst>
                                    </p:anim>
                                  </p:childTnLst>
                                </p:cTn>
                              </p:par>
                              <p:par>
                                <p:cTn id="29" presetID="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to="" calcmode="lin" valueType="num">
                                      <p:cBhvr>
                                        <p:cTn id="31" dur="700" fill="hold">
                                          <p:stCondLst>
                                            <p:cond delay="0"/>
                                          </p:stCondLst>
                                        </p:cTn>
                                        <p:tgtEl>
                                          <p:spTgt spid="13"/>
                                        </p:tgtEl>
                                        <p:attrNameLst>
                                          <p:attrName>ppt_y</p:attrName>
                                        </p:attrNameLst>
                                      </p:cBhvr>
                                      <p:tavLst>
                                        <p:tav tm="0" fmla="#ppt_y+#ppt_h/2*((1.5-1.5*$)^3-(1.5-1.5*$)^2)*8/9">
                                          <p:val>
                                            <p:fltVal val="0"/>
                                          </p:val>
                                        </p:tav>
                                        <p:tav tm="100000">
                                          <p:val>
                                            <p:fltVal val="1"/>
                                          </p:val>
                                        </p:tav>
                                      </p:tavLst>
                                    </p:anim>
                                    <p:anim to="" calcmode="lin" valueType="num">
                                      <p:cBhvr>
                                        <p:cTn id="32" dur="700" fill="hold">
                                          <p:stCondLst>
                                            <p:cond delay="0"/>
                                          </p:stCondLst>
                                        </p:cTn>
                                        <p:tgtEl>
                                          <p:spTgt spid="13"/>
                                        </p:tgtEl>
                                        <p:attrNameLst>
                                          <p:attrName>ppt_h</p:attrName>
                                        </p:attrNameLst>
                                      </p:cBhvr>
                                      <p:tavLst>
                                        <p:tav tm="0" fmla="#ppt_h-#ppt_h*((1.5-1.5*$)^3-(1.5-1.5*$)^2)">
                                          <p:val>
                                            <p:fltVal val="0"/>
                                          </p:val>
                                        </p:tav>
                                        <p:tav tm="100000">
                                          <p:val>
                                            <p:fltVal val="1"/>
                                          </p:val>
                                        </p:tav>
                                      </p:tavLst>
                                    </p:anim>
                                  </p:childTnLst>
                                </p:cTn>
                              </p:par>
                              <p:par>
                                <p:cTn id="33" presetID="0"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to="" calcmode="lin" valueType="num">
                                      <p:cBhvr>
                                        <p:cTn id="35" dur="700" fill="hold">
                                          <p:stCondLst>
                                            <p:cond delay="0"/>
                                          </p:stCondLst>
                                        </p:cTn>
                                        <p:tgtEl>
                                          <p:spTgt spid="14"/>
                                        </p:tgtEl>
                                        <p:attrNameLst>
                                          <p:attrName>ppt_y</p:attrName>
                                        </p:attrNameLst>
                                      </p:cBhvr>
                                      <p:tavLst>
                                        <p:tav tm="0" fmla="#ppt_y+#ppt_h/2*((1.5-1.5*$)^3-(1.5-1.5*$)^2)*8/9">
                                          <p:val>
                                            <p:fltVal val="0"/>
                                          </p:val>
                                        </p:tav>
                                        <p:tav tm="100000">
                                          <p:val>
                                            <p:fltVal val="1"/>
                                          </p:val>
                                        </p:tav>
                                      </p:tavLst>
                                    </p:anim>
                                    <p:anim to="" calcmode="lin" valueType="num">
                                      <p:cBhvr>
                                        <p:cTn id="36" dur="700" fill="hold">
                                          <p:stCondLst>
                                            <p:cond delay="0"/>
                                          </p:stCondLst>
                                        </p:cTn>
                                        <p:tgtEl>
                                          <p:spTgt spid="14"/>
                                        </p:tgtEl>
                                        <p:attrNameLst>
                                          <p:attrName>ppt_h</p:attrName>
                                        </p:attrNameLst>
                                      </p:cBhvr>
                                      <p:tavLst>
                                        <p:tav tm="0" fmla="#ppt_h-#ppt_h*((1.5-1.5*$)^3-(1.5-1.5*$)^2)">
                                          <p:val>
                                            <p:fltVal val="0"/>
                                          </p:val>
                                        </p:tav>
                                        <p:tav tm="100000">
                                          <p:val>
                                            <p:fltVal val="1"/>
                                          </p:val>
                                        </p:tav>
                                      </p:tavLst>
                                    </p:anim>
                                  </p:childTnLst>
                                </p:cTn>
                              </p:par>
                              <p:par>
                                <p:cTn id="37" presetID="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to="" calcmode="lin" valueType="num">
                                      <p:cBhvr>
                                        <p:cTn id="39" dur="700" fill="hold">
                                          <p:stCondLst>
                                            <p:cond delay="0"/>
                                          </p:stCondLst>
                                        </p:cTn>
                                        <p:tgtEl>
                                          <p:spTgt spid="15"/>
                                        </p:tgtEl>
                                        <p:attrNameLst>
                                          <p:attrName>ppt_y</p:attrName>
                                        </p:attrNameLst>
                                      </p:cBhvr>
                                      <p:tavLst>
                                        <p:tav tm="0" fmla="#ppt_y+#ppt_h/2*((1.5-1.5*$)^3-(1.5-1.5*$)^2)*8/9">
                                          <p:val>
                                            <p:fltVal val="0"/>
                                          </p:val>
                                        </p:tav>
                                        <p:tav tm="100000">
                                          <p:val>
                                            <p:fltVal val="1"/>
                                          </p:val>
                                        </p:tav>
                                      </p:tavLst>
                                    </p:anim>
                                    <p:anim to="" calcmode="lin" valueType="num">
                                      <p:cBhvr>
                                        <p:cTn id="40" dur="700" fill="hold">
                                          <p:stCondLst>
                                            <p:cond delay="0"/>
                                          </p:stCondLst>
                                        </p:cTn>
                                        <p:tgtEl>
                                          <p:spTgt spid="15"/>
                                        </p:tgtEl>
                                        <p:attrNameLst>
                                          <p:attrName>ppt_h</p:attrName>
                                        </p:attrNameLst>
                                      </p:cBhvr>
                                      <p:tavLst>
                                        <p:tav tm="0" fmla="#ppt_h-#ppt_h*((1.5-1.5*$)^3-(1.5-1.5*$)^2)">
                                          <p:val>
                                            <p:fltVal val="0"/>
                                          </p:val>
                                        </p:tav>
                                        <p:tav tm="100000">
                                          <p:val>
                                            <p:fltVal val="1"/>
                                          </p:val>
                                        </p:tav>
                                      </p:tavLst>
                                    </p:anim>
                                  </p:childTnLst>
                                </p:cTn>
                              </p:par>
                              <p:par>
                                <p:cTn id="41" presetID="0" presetClass="entr" presetSubtype="0" fill="hold" grpId="0" nodeType="withEffect">
                                  <p:stCondLst>
                                    <p:cond delay="0"/>
                                  </p:stCondLst>
                                  <p:iterate type="lt">
                                    <p:tmPct val="5000"/>
                                  </p:iterate>
                                  <p:childTnLst>
                                    <p:set>
                                      <p:cBhvr>
                                        <p:cTn id="42" dur="1" fill="hold">
                                          <p:stCondLst>
                                            <p:cond delay="0"/>
                                          </p:stCondLst>
                                        </p:cTn>
                                        <p:tgtEl>
                                          <p:spTgt spid="16"/>
                                        </p:tgtEl>
                                        <p:attrNameLst>
                                          <p:attrName>style.visibility</p:attrName>
                                        </p:attrNameLst>
                                      </p:cBhvr>
                                      <p:to>
                                        <p:strVal val="visible"/>
                                      </p:to>
                                    </p:set>
                                    <p:anim to="" calcmode="lin" valueType="num">
                                      <p:cBhvr>
                                        <p:cTn id="43" dur="700" fill="hold">
                                          <p:stCondLst>
                                            <p:cond delay="0"/>
                                          </p:stCondLst>
                                        </p:cTn>
                                        <p:tgtEl>
                                          <p:spTgt spid="16"/>
                                        </p:tgtEl>
                                        <p:attrNameLst>
                                          <p:attrName>ppt_y</p:attrName>
                                        </p:attrNameLst>
                                      </p:cBhvr>
                                      <p:tavLst>
                                        <p:tav tm="0" fmla="#ppt_y+#ppt_h/2*((1.5-1.5*$)^3-(1.5-1.5*$)^2)*8/9">
                                          <p:val>
                                            <p:fltVal val="0"/>
                                          </p:val>
                                        </p:tav>
                                        <p:tav tm="100000">
                                          <p:val>
                                            <p:fltVal val="1"/>
                                          </p:val>
                                        </p:tav>
                                      </p:tavLst>
                                    </p:anim>
                                    <p:anim to="" calcmode="lin" valueType="num">
                                      <p:cBhvr>
                                        <p:cTn id="44" dur="700" fill="hold">
                                          <p:stCondLst>
                                            <p:cond delay="0"/>
                                          </p:stCondLst>
                                        </p:cTn>
                                        <p:tgtEl>
                                          <p:spTgt spid="16"/>
                                        </p:tgtEl>
                                        <p:attrNameLst>
                                          <p:attrName>ppt_h</p:attrName>
                                        </p:attrNameLst>
                                      </p:cBhvr>
                                      <p:tavLst>
                                        <p:tav tm="0" fmla="#ppt_h-#ppt_h*((1.5-1.5*$)^3-(1.5-1.5*$)^2)">
                                          <p:val>
                                            <p:fltVal val="0"/>
                                          </p:val>
                                        </p:tav>
                                        <p:tav tm="100000">
                                          <p:val>
                                            <p:fltVal val="1"/>
                                          </p:val>
                                        </p:tav>
                                      </p:tavLst>
                                    </p:anim>
                                  </p:childTnLst>
                                </p:cTn>
                              </p:par>
                              <p:par>
                                <p:cTn id="45" presetID="0" presetClass="entr" presetSubtype="0" fill="hold" grpId="0" nodeType="withEffect">
                                  <p:stCondLst>
                                    <p:cond delay="0"/>
                                  </p:stCondLst>
                                  <p:iterate type="lt">
                                    <p:tmPct val="5000"/>
                                  </p:iterate>
                                  <p:childTnLst>
                                    <p:set>
                                      <p:cBhvr>
                                        <p:cTn id="46" dur="1" fill="hold">
                                          <p:stCondLst>
                                            <p:cond delay="0"/>
                                          </p:stCondLst>
                                        </p:cTn>
                                        <p:tgtEl>
                                          <p:spTgt spid="17"/>
                                        </p:tgtEl>
                                        <p:attrNameLst>
                                          <p:attrName>style.visibility</p:attrName>
                                        </p:attrNameLst>
                                      </p:cBhvr>
                                      <p:to>
                                        <p:strVal val="visible"/>
                                      </p:to>
                                    </p:set>
                                    <p:anim to="" calcmode="lin" valueType="num">
                                      <p:cBhvr>
                                        <p:cTn id="47" dur="700" fill="hold">
                                          <p:stCondLst>
                                            <p:cond delay="0"/>
                                          </p:stCondLst>
                                        </p:cTn>
                                        <p:tgtEl>
                                          <p:spTgt spid="17"/>
                                        </p:tgtEl>
                                        <p:attrNameLst>
                                          <p:attrName>ppt_y</p:attrName>
                                        </p:attrNameLst>
                                      </p:cBhvr>
                                      <p:tavLst>
                                        <p:tav tm="0" fmla="#ppt_y+#ppt_h/2*((1.5-1.5*$)^3-(1.5-1.5*$)^2)*8/9">
                                          <p:val>
                                            <p:fltVal val="0"/>
                                          </p:val>
                                        </p:tav>
                                        <p:tav tm="100000">
                                          <p:val>
                                            <p:fltVal val="1"/>
                                          </p:val>
                                        </p:tav>
                                      </p:tavLst>
                                    </p:anim>
                                    <p:anim to="" calcmode="lin" valueType="num">
                                      <p:cBhvr>
                                        <p:cTn id="48" dur="700" fill="hold">
                                          <p:stCondLst>
                                            <p:cond delay="0"/>
                                          </p:stCondLst>
                                        </p:cTn>
                                        <p:tgtEl>
                                          <p:spTgt spid="17"/>
                                        </p:tgtEl>
                                        <p:attrNameLst>
                                          <p:attrName>ppt_h</p:attrName>
                                        </p:attrNameLst>
                                      </p:cBhvr>
                                      <p:tavLst>
                                        <p:tav tm="0" fmla="#ppt_h-#ppt_h*((1.5-1.5*$)^3-(1.5-1.5*$)^2)">
                                          <p:val>
                                            <p:fltVal val="0"/>
                                          </p:val>
                                        </p:tav>
                                        <p:tav tm="100000">
                                          <p:val>
                                            <p:fltVal val="1"/>
                                          </p:val>
                                        </p:tav>
                                      </p:tavLst>
                                    </p:anim>
                                  </p:childTnLst>
                                </p:cTn>
                              </p:par>
                              <p:par>
                                <p:cTn id="49" presetID="0" presetClass="entr" presetSubtype="0" fill="hold" grpId="0" nodeType="withEffect">
                                  <p:stCondLst>
                                    <p:cond delay="0"/>
                                  </p:stCondLst>
                                  <p:iterate type="lt">
                                    <p:tmPct val="5000"/>
                                  </p:iterate>
                                  <p:childTnLst>
                                    <p:set>
                                      <p:cBhvr>
                                        <p:cTn id="50" dur="1" fill="hold">
                                          <p:stCondLst>
                                            <p:cond delay="0"/>
                                          </p:stCondLst>
                                        </p:cTn>
                                        <p:tgtEl>
                                          <p:spTgt spid="18"/>
                                        </p:tgtEl>
                                        <p:attrNameLst>
                                          <p:attrName>style.visibility</p:attrName>
                                        </p:attrNameLst>
                                      </p:cBhvr>
                                      <p:to>
                                        <p:strVal val="visible"/>
                                      </p:to>
                                    </p:set>
                                    <p:anim to="" calcmode="lin" valueType="num">
                                      <p:cBhvr>
                                        <p:cTn id="51" dur="700" fill="hold">
                                          <p:stCondLst>
                                            <p:cond delay="0"/>
                                          </p:stCondLst>
                                        </p:cTn>
                                        <p:tgtEl>
                                          <p:spTgt spid="18"/>
                                        </p:tgtEl>
                                        <p:attrNameLst>
                                          <p:attrName>ppt_y</p:attrName>
                                        </p:attrNameLst>
                                      </p:cBhvr>
                                      <p:tavLst>
                                        <p:tav tm="0" fmla="#ppt_y+#ppt_h/2*((1.5-1.5*$)^3-(1.5-1.5*$)^2)*8/9">
                                          <p:val>
                                            <p:fltVal val="0"/>
                                          </p:val>
                                        </p:tav>
                                        <p:tav tm="100000">
                                          <p:val>
                                            <p:fltVal val="1"/>
                                          </p:val>
                                        </p:tav>
                                      </p:tavLst>
                                    </p:anim>
                                    <p:anim to="" calcmode="lin" valueType="num">
                                      <p:cBhvr>
                                        <p:cTn id="52" dur="700" fill="hold">
                                          <p:stCondLst>
                                            <p:cond delay="0"/>
                                          </p:stCondLst>
                                        </p:cTn>
                                        <p:tgtEl>
                                          <p:spTgt spid="18"/>
                                        </p:tgtEl>
                                        <p:attrNameLst>
                                          <p:attrName>ppt_h</p:attrName>
                                        </p:attrNameLst>
                                      </p:cBhvr>
                                      <p:tavLst>
                                        <p:tav tm="0" fmla="#ppt_h-#ppt_h*((1.5-1.5*$)^3-(1.5-1.5*$)^2)">
                                          <p:val>
                                            <p:fltVal val="0"/>
                                          </p:val>
                                        </p:tav>
                                        <p:tav tm="100000">
                                          <p:val>
                                            <p:fltVal val="1"/>
                                          </p:val>
                                        </p:tav>
                                      </p:tavLst>
                                    </p:anim>
                                  </p:childTnLst>
                                </p:cTn>
                              </p:par>
                              <p:par>
                                <p:cTn id="53" presetID="0" presetClass="entr" presetSubtype="0" fill="hold" grpId="0" nodeType="withEffect">
                                  <p:stCondLst>
                                    <p:cond delay="0"/>
                                  </p:stCondLst>
                                  <p:iterate type="lt">
                                    <p:tmPct val="5000"/>
                                  </p:iterate>
                                  <p:childTnLst>
                                    <p:set>
                                      <p:cBhvr>
                                        <p:cTn id="54" dur="1" fill="hold">
                                          <p:stCondLst>
                                            <p:cond delay="0"/>
                                          </p:stCondLst>
                                        </p:cTn>
                                        <p:tgtEl>
                                          <p:spTgt spid="19"/>
                                        </p:tgtEl>
                                        <p:attrNameLst>
                                          <p:attrName>style.visibility</p:attrName>
                                        </p:attrNameLst>
                                      </p:cBhvr>
                                      <p:to>
                                        <p:strVal val="visible"/>
                                      </p:to>
                                    </p:set>
                                    <p:anim to="" calcmode="lin" valueType="num">
                                      <p:cBhvr>
                                        <p:cTn id="55" dur="700" fill="hold">
                                          <p:stCondLst>
                                            <p:cond delay="0"/>
                                          </p:stCondLst>
                                        </p:cTn>
                                        <p:tgtEl>
                                          <p:spTgt spid="19"/>
                                        </p:tgtEl>
                                        <p:attrNameLst>
                                          <p:attrName>ppt_y</p:attrName>
                                        </p:attrNameLst>
                                      </p:cBhvr>
                                      <p:tavLst>
                                        <p:tav tm="0" fmla="#ppt_y+#ppt_h/2*((1.5-1.5*$)^3-(1.5-1.5*$)^2)*8/9">
                                          <p:val>
                                            <p:fltVal val="0"/>
                                          </p:val>
                                        </p:tav>
                                        <p:tav tm="100000">
                                          <p:val>
                                            <p:fltVal val="1"/>
                                          </p:val>
                                        </p:tav>
                                      </p:tavLst>
                                    </p:anim>
                                    <p:anim to="" calcmode="lin" valueType="num">
                                      <p:cBhvr>
                                        <p:cTn id="56" dur="700" fill="hold">
                                          <p:stCondLst>
                                            <p:cond delay="0"/>
                                          </p:stCondLst>
                                        </p:cTn>
                                        <p:tgtEl>
                                          <p:spTgt spid="19"/>
                                        </p:tgtEl>
                                        <p:attrNameLst>
                                          <p:attrName>ppt_h</p:attrName>
                                        </p:attrNameLst>
                                      </p:cBhvr>
                                      <p:tavLst>
                                        <p:tav tm="0" fmla="#ppt_h-#ppt_h*((1.5-1.5*$)^3-(1.5-1.5*$)^2)">
                                          <p:val>
                                            <p:fltVal val="0"/>
                                          </p:val>
                                        </p:tav>
                                        <p:tav tm="100000">
                                          <p:val>
                                            <p:fltVal val="1"/>
                                          </p:val>
                                        </p:tav>
                                      </p:tavLst>
                                    </p:anim>
                                  </p:childTnLst>
                                </p:cTn>
                              </p:par>
                              <p:par>
                                <p:cTn id="57" presetID="0" presetClass="entr" presetSubtype="0" fill="hold" grpId="0" nodeType="withEffect">
                                  <p:stCondLst>
                                    <p:cond delay="0"/>
                                  </p:stCondLst>
                                  <p:iterate type="lt">
                                    <p:tmPct val="5000"/>
                                  </p:iterate>
                                  <p:childTnLst>
                                    <p:set>
                                      <p:cBhvr>
                                        <p:cTn id="58" dur="1" fill="hold">
                                          <p:stCondLst>
                                            <p:cond delay="0"/>
                                          </p:stCondLst>
                                        </p:cTn>
                                        <p:tgtEl>
                                          <p:spTgt spid="20"/>
                                        </p:tgtEl>
                                        <p:attrNameLst>
                                          <p:attrName>style.visibility</p:attrName>
                                        </p:attrNameLst>
                                      </p:cBhvr>
                                      <p:to>
                                        <p:strVal val="visible"/>
                                      </p:to>
                                    </p:set>
                                    <p:anim to="" calcmode="lin" valueType="num">
                                      <p:cBhvr>
                                        <p:cTn id="59" dur="700" fill="hold">
                                          <p:stCondLst>
                                            <p:cond delay="0"/>
                                          </p:stCondLst>
                                        </p:cTn>
                                        <p:tgtEl>
                                          <p:spTgt spid="20"/>
                                        </p:tgtEl>
                                        <p:attrNameLst>
                                          <p:attrName>ppt_y</p:attrName>
                                        </p:attrNameLst>
                                      </p:cBhvr>
                                      <p:tavLst>
                                        <p:tav tm="0" fmla="#ppt_y+#ppt_h/2*((1.5-1.5*$)^3-(1.5-1.5*$)^2)*8/9">
                                          <p:val>
                                            <p:fltVal val="0"/>
                                          </p:val>
                                        </p:tav>
                                        <p:tav tm="100000">
                                          <p:val>
                                            <p:fltVal val="1"/>
                                          </p:val>
                                        </p:tav>
                                      </p:tavLst>
                                    </p:anim>
                                    <p:anim to="" calcmode="lin" valueType="num">
                                      <p:cBhvr>
                                        <p:cTn id="60" dur="700" fill="hold">
                                          <p:stCondLst>
                                            <p:cond delay="0"/>
                                          </p:stCondLst>
                                        </p:cTn>
                                        <p:tgtEl>
                                          <p:spTgt spid="20"/>
                                        </p:tgtEl>
                                        <p:attrNameLst>
                                          <p:attrName>ppt_h</p:attrName>
                                        </p:attrNameLst>
                                      </p:cBhvr>
                                      <p:tavLst>
                                        <p:tav tm="0" fmla="#ppt_h-#ppt_h*((1.5-1.5*$)^3-(1.5-1.5*$)^2)">
                                          <p:val>
                                            <p:fltVal val="0"/>
                                          </p:val>
                                        </p:tav>
                                        <p:tav tm="100000">
                                          <p:val>
                                            <p:fltVal val="1"/>
                                          </p:val>
                                        </p:tav>
                                      </p:tavLst>
                                    </p:anim>
                                  </p:childTnLst>
                                </p:cTn>
                              </p:par>
                              <p:par>
                                <p:cTn id="61" presetID="0" presetClass="entr" presetSubtype="0" fill="hold" grpId="0" nodeType="withEffect">
                                  <p:stCondLst>
                                    <p:cond delay="0"/>
                                  </p:stCondLst>
                                  <p:iterate type="lt">
                                    <p:tmPct val="5000"/>
                                  </p:iterate>
                                  <p:childTnLst>
                                    <p:set>
                                      <p:cBhvr>
                                        <p:cTn id="62" dur="1" fill="hold">
                                          <p:stCondLst>
                                            <p:cond delay="0"/>
                                          </p:stCondLst>
                                        </p:cTn>
                                        <p:tgtEl>
                                          <p:spTgt spid="21"/>
                                        </p:tgtEl>
                                        <p:attrNameLst>
                                          <p:attrName>style.visibility</p:attrName>
                                        </p:attrNameLst>
                                      </p:cBhvr>
                                      <p:to>
                                        <p:strVal val="visible"/>
                                      </p:to>
                                    </p:set>
                                    <p:anim to="" calcmode="lin" valueType="num">
                                      <p:cBhvr>
                                        <p:cTn id="63" dur="700" fill="hold">
                                          <p:stCondLst>
                                            <p:cond delay="0"/>
                                          </p:stCondLst>
                                        </p:cTn>
                                        <p:tgtEl>
                                          <p:spTgt spid="21"/>
                                        </p:tgtEl>
                                        <p:attrNameLst>
                                          <p:attrName>ppt_y</p:attrName>
                                        </p:attrNameLst>
                                      </p:cBhvr>
                                      <p:tavLst>
                                        <p:tav tm="0" fmla="#ppt_y+#ppt_h/2*((1.5-1.5*$)^3-(1.5-1.5*$)^2)*8/9">
                                          <p:val>
                                            <p:fltVal val="0"/>
                                          </p:val>
                                        </p:tav>
                                        <p:tav tm="100000">
                                          <p:val>
                                            <p:fltVal val="1"/>
                                          </p:val>
                                        </p:tav>
                                      </p:tavLst>
                                    </p:anim>
                                    <p:anim to="" calcmode="lin" valueType="num">
                                      <p:cBhvr>
                                        <p:cTn id="64" dur="700" fill="hold">
                                          <p:stCondLst>
                                            <p:cond delay="0"/>
                                          </p:stCondLst>
                                        </p:cTn>
                                        <p:tgtEl>
                                          <p:spTgt spid="21"/>
                                        </p:tgtEl>
                                        <p:attrNameLst>
                                          <p:attrName>ppt_h</p:attrName>
                                        </p:attrNameLst>
                                      </p:cBhvr>
                                      <p:tavLst>
                                        <p:tav tm="0" fmla="#ppt_h-#ppt_h*((1.5-1.5*$)^3-(1.5-1.5*$)^2)">
                                          <p:val>
                                            <p:fltVal val="0"/>
                                          </p:val>
                                        </p:tav>
                                        <p:tav tm="100000">
                                          <p:val>
                                            <p:fltVal val="1"/>
                                          </p:val>
                                        </p:tav>
                                      </p:tavLst>
                                    </p:anim>
                                  </p:childTnLst>
                                </p:cTn>
                              </p:par>
                              <p:par>
                                <p:cTn id="65" presetID="0" presetClass="entr" presetSubtype="0" fill="hold" grpId="0" nodeType="withEffect">
                                  <p:stCondLst>
                                    <p:cond delay="0"/>
                                  </p:stCondLst>
                                  <p:iterate type="lt">
                                    <p:tmPct val="5000"/>
                                  </p:iterate>
                                  <p:childTnLst>
                                    <p:set>
                                      <p:cBhvr>
                                        <p:cTn id="66" dur="1" fill="hold">
                                          <p:stCondLst>
                                            <p:cond delay="0"/>
                                          </p:stCondLst>
                                        </p:cTn>
                                        <p:tgtEl>
                                          <p:spTgt spid="22"/>
                                        </p:tgtEl>
                                        <p:attrNameLst>
                                          <p:attrName>style.visibility</p:attrName>
                                        </p:attrNameLst>
                                      </p:cBhvr>
                                      <p:to>
                                        <p:strVal val="visible"/>
                                      </p:to>
                                    </p:set>
                                    <p:anim to="" calcmode="lin" valueType="num">
                                      <p:cBhvr>
                                        <p:cTn id="67" dur="700" fill="hold">
                                          <p:stCondLst>
                                            <p:cond delay="0"/>
                                          </p:stCondLst>
                                        </p:cTn>
                                        <p:tgtEl>
                                          <p:spTgt spid="22"/>
                                        </p:tgtEl>
                                        <p:attrNameLst>
                                          <p:attrName>ppt_y</p:attrName>
                                        </p:attrNameLst>
                                      </p:cBhvr>
                                      <p:tavLst>
                                        <p:tav tm="0" fmla="#ppt_y+#ppt_h/2*((1.5-1.5*$)^3-(1.5-1.5*$)^2)*8/9">
                                          <p:val>
                                            <p:fltVal val="0"/>
                                          </p:val>
                                        </p:tav>
                                        <p:tav tm="100000">
                                          <p:val>
                                            <p:fltVal val="1"/>
                                          </p:val>
                                        </p:tav>
                                      </p:tavLst>
                                    </p:anim>
                                    <p:anim to="" calcmode="lin" valueType="num">
                                      <p:cBhvr>
                                        <p:cTn id="68" dur="700" fill="hold">
                                          <p:stCondLst>
                                            <p:cond delay="0"/>
                                          </p:stCondLst>
                                        </p:cTn>
                                        <p:tgtEl>
                                          <p:spTgt spid="22"/>
                                        </p:tgtEl>
                                        <p:attrNameLst>
                                          <p:attrName>ppt_h</p:attrName>
                                        </p:attrNameLst>
                                      </p:cBhvr>
                                      <p:tavLst>
                                        <p:tav tm="0" fmla="#ppt_h-#ppt_h*((1.5-1.5*$)^3-(1.5-1.5*$)^2)">
                                          <p:val>
                                            <p:fltVal val="0"/>
                                          </p:val>
                                        </p:tav>
                                        <p:tav tm="100000">
                                          <p:val>
                                            <p:fltVal val="1"/>
                                          </p:val>
                                        </p:tav>
                                      </p:tavLst>
                                    </p:anim>
                                  </p:childTnLst>
                                </p:cTn>
                              </p:par>
                              <p:par>
                                <p:cTn id="69" presetID="0" presetClass="entr" presetSubtype="0" fill="hold" grpId="0" nodeType="withEffect">
                                  <p:stCondLst>
                                    <p:cond delay="0"/>
                                  </p:stCondLst>
                                  <p:iterate type="lt">
                                    <p:tmPct val="5000"/>
                                  </p:iterate>
                                  <p:childTnLst>
                                    <p:set>
                                      <p:cBhvr>
                                        <p:cTn id="70" dur="1" fill="hold">
                                          <p:stCondLst>
                                            <p:cond delay="0"/>
                                          </p:stCondLst>
                                        </p:cTn>
                                        <p:tgtEl>
                                          <p:spTgt spid="23"/>
                                        </p:tgtEl>
                                        <p:attrNameLst>
                                          <p:attrName>style.visibility</p:attrName>
                                        </p:attrNameLst>
                                      </p:cBhvr>
                                      <p:to>
                                        <p:strVal val="visible"/>
                                      </p:to>
                                    </p:set>
                                    <p:anim to="" calcmode="lin" valueType="num">
                                      <p:cBhvr>
                                        <p:cTn id="71" dur="700" fill="hold">
                                          <p:stCondLst>
                                            <p:cond delay="0"/>
                                          </p:stCondLst>
                                        </p:cTn>
                                        <p:tgtEl>
                                          <p:spTgt spid="23"/>
                                        </p:tgtEl>
                                        <p:attrNameLst>
                                          <p:attrName>ppt_y</p:attrName>
                                        </p:attrNameLst>
                                      </p:cBhvr>
                                      <p:tavLst>
                                        <p:tav tm="0" fmla="#ppt_y+#ppt_h/2*((1.5-1.5*$)^3-(1.5-1.5*$)^2)*8/9">
                                          <p:val>
                                            <p:fltVal val="0"/>
                                          </p:val>
                                        </p:tav>
                                        <p:tav tm="100000">
                                          <p:val>
                                            <p:fltVal val="1"/>
                                          </p:val>
                                        </p:tav>
                                      </p:tavLst>
                                    </p:anim>
                                    <p:anim to="" calcmode="lin" valueType="num">
                                      <p:cBhvr>
                                        <p:cTn id="72" dur="700" fill="hold">
                                          <p:stCondLst>
                                            <p:cond delay="0"/>
                                          </p:stCondLst>
                                        </p:cTn>
                                        <p:tgtEl>
                                          <p:spTgt spid="23"/>
                                        </p:tgtEl>
                                        <p:attrNameLst>
                                          <p:attrName>ppt_h</p:attrName>
                                        </p:attrNameLst>
                                      </p:cBhvr>
                                      <p:tavLst>
                                        <p:tav tm="0" fmla="#ppt_h-#ppt_h*((1.5-1.5*$)^3-(1.5-1.5*$)^2)">
                                          <p:val>
                                            <p:fltVal val="0"/>
                                          </p:val>
                                        </p:tav>
                                        <p:tav tm="100000">
                                          <p:val>
                                            <p:fltVal val="1"/>
                                          </p:val>
                                        </p:tav>
                                      </p:tavLst>
                                    </p:anim>
                                  </p:childTnLst>
                                </p:cTn>
                              </p:par>
                              <p:par>
                                <p:cTn id="73" presetID="0" presetClass="entr" presetSubtype="0" fill="hold" grpId="0" nodeType="withEffect">
                                  <p:stCondLst>
                                    <p:cond delay="0"/>
                                  </p:stCondLst>
                                  <p:iterate type="lt">
                                    <p:tmPct val="5000"/>
                                  </p:iterate>
                                  <p:childTnLst>
                                    <p:set>
                                      <p:cBhvr>
                                        <p:cTn id="74" dur="1" fill="hold">
                                          <p:stCondLst>
                                            <p:cond delay="0"/>
                                          </p:stCondLst>
                                        </p:cTn>
                                        <p:tgtEl>
                                          <p:spTgt spid="24"/>
                                        </p:tgtEl>
                                        <p:attrNameLst>
                                          <p:attrName>style.visibility</p:attrName>
                                        </p:attrNameLst>
                                      </p:cBhvr>
                                      <p:to>
                                        <p:strVal val="visible"/>
                                      </p:to>
                                    </p:set>
                                    <p:anim to="" calcmode="lin" valueType="num">
                                      <p:cBhvr>
                                        <p:cTn id="75" dur="700" fill="hold">
                                          <p:stCondLst>
                                            <p:cond delay="0"/>
                                          </p:stCondLst>
                                        </p:cTn>
                                        <p:tgtEl>
                                          <p:spTgt spid="24"/>
                                        </p:tgtEl>
                                        <p:attrNameLst>
                                          <p:attrName>ppt_y</p:attrName>
                                        </p:attrNameLst>
                                      </p:cBhvr>
                                      <p:tavLst>
                                        <p:tav tm="0" fmla="#ppt_y+#ppt_h/2*((1.5-1.5*$)^3-(1.5-1.5*$)^2)*8/9">
                                          <p:val>
                                            <p:fltVal val="0"/>
                                          </p:val>
                                        </p:tav>
                                        <p:tav tm="100000">
                                          <p:val>
                                            <p:fltVal val="1"/>
                                          </p:val>
                                        </p:tav>
                                      </p:tavLst>
                                    </p:anim>
                                    <p:anim to="" calcmode="lin" valueType="num">
                                      <p:cBhvr>
                                        <p:cTn id="76" dur="700" fill="hold">
                                          <p:stCondLst>
                                            <p:cond delay="0"/>
                                          </p:stCondLst>
                                        </p:cTn>
                                        <p:tgtEl>
                                          <p:spTgt spid="24"/>
                                        </p:tgtEl>
                                        <p:attrNameLst>
                                          <p:attrName>ppt_h</p:attrName>
                                        </p:attrNameLst>
                                      </p:cBhvr>
                                      <p:tavLst>
                                        <p:tav tm="0" fmla="#ppt_h-#ppt_h*((1.5-1.5*$)^3-(1.5-1.5*$)^2)">
                                          <p:val>
                                            <p:fltVal val="0"/>
                                          </p:val>
                                        </p:tav>
                                        <p:tav tm="100000">
                                          <p:val>
                                            <p:fltVal val="1"/>
                                          </p:val>
                                        </p:tav>
                                      </p:tavLst>
                                    </p:anim>
                                  </p:childTnLst>
                                </p:cTn>
                              </p:par>
                              <p:par>
                                <p:cTn id="77" presetID="0" presetClass="entr" presetSubtype="0" fill="hold" grpId="0" nodeType="withEffect">
                                  <p:stCondLst>
                                    <p:cond delay="0"/>
                                  </p:stCondLst>
                                  <p:iterate type="lt">
                                    <p:tmPct val="5000"/>
                                  </p:iterate>
                                  <p:childTnLst>
                                    <p:set>
                                      <p:cBhvr>
                                        <p:cTn id="78" dur="1" fill="hold">
                                          <p:stCondLst>
                                            <p:cond delay="0"/>
                                          </p:stCondLst>
                                        </p:cTn>
                                        <p:tgtEl>
                                          <p:spTgt spid="25"/>
                                        </p:tgtEl>
                                        <p:attrNameLst>
                                          <p:attrName>style.visibility</p:attrName>
                                        </p:attrNameLst>
                                      </p:cBhvr>
                                      <p:to>
                                        <p:strVal val="visible"/>
                                      </p:to>
                                    </p:set>
                                    <p:anim to="" calcmode="lin" valueType="num">
                                      <p:cBhvr>
                                        <p:cTn id="79" dur="700" fill="hold">
                                          <p:stCondLst>
                                            <p:cond delay="0"/>
                                          </p:stCondLst>
                                        </p:cTn>
                                        <p:tgtEl>
                                          <p:spTgt spid="25"/>
                                        </p:tgtEl>
                                        <p:attrNameLst>
                                          <p:attrName>ppt_y</p:attrName>
                                        </p:attrNameLst>
                                      </p:cBhvr>
                                      <p:tavLst>
                                        <p:tav tm="0" fmla="#ppt_y+#ppt_h/2*((1.5-1.5*$)^3-(1.5-1.5*$)^2)*8/9">
                                          <p:val>
                                            <p:fltVal val="0"/>
                                          </p:val>
                                        </p:tav>
                                        <p:tav tm="100000">
                                          <p:val>
                                            <p:fltVal val="1"/>
                                          </p:val>
                                        </p:tav>
                                      </p:tavLst>
                                    </p:anim>
                                    <p:anim to="" calcmode="lin" valueType="num">
                                      <p:cBhvr>
                                        <p:cTn id="80" dur="700" fill="hold">
                                          <p:stCondLst>
                                            <p:cond delay="0"/>
                                          </p:stCondLst>
                                        </p:cTn>
                                        <p:tgtEl>
                                          <p:spTgt spid="25"/>
                                        </p:tgtEl>
                                        <p:attrNameLst>
                                          <p:attrName>ppt_h</p:attrName>
                                        </p:attrNameLst>
                                      </p:cBhvr>
                                      <p:tavLst>
                                        <p:tav tm="0" fmla="#ppt_h-#ppt_h*((1.5-1.5*$)^3-(1.5-1.5*$)^2)">
                                          <p:val>
                                            <p:fltVal val="0"/>
                                          </p:val>
                                        </p:tav>
                                        <p:tav tm="100000">
                                          <p:val>
                                            <p:fltVal val="1"/>
                                          </p:val>
                                        </p:tav>
                                      </p:tavLst>
                                    </p:anim>
                                  </p:childTnLst>
                                </p:cTn>
                              </p:par>
                              <p:par>
                                <p:cTn id="81" presetID="0" presetClass="entr" presetSubtype="0" fill="hold" grpId="0" nodeType="withEffect">
                                  <p:stCondLst>
                                    <p:cond delay="0"/>
                                  </p:stCondLst>
                                  <p:iterate type="lt">
                                    <p:tmPct val="5000"/>
                                  </p:iterate>
                                  <p:childTnLst>
                                    <p:set>
                                      <p:cBhvr>
                                        <p:cTn id="82" dur="1" fill="hold">
                                          <p:stCondLst>
                                            <p:cond delay="0"/>
                                          </p:stCondLst>
                                        </p:cTn>
                                        <p:tgtEl>
                                          <p:spTgt spid="26"/>
                                        </p:tgtEl>
                                        <p:attrNameLst>
                                          <p:attrName>style.visibility</p:attrName>
                                        </p:attrNameLst>
                                      </p:cBhvr>
                                      <p:to>
                                        <p:strVal val="visible"/>
                                      </p:to>
                                    </p:set>
                                    <p:anim to="" calcmode="lin" valueType="num">
                                      <p:cBhvr>
                                        <p:cTn id="83" dur="700" fill="hold">
                                          <p:stCondLst>
                                            <p:cond delay="0"/>
                                          </p:stCondLst>
                                        </p:cTn>
                                        <p:tgtEl>
                                          <p:spTgt spid="26"/>
                                        </p:tgtEl>
                                        <p:attrNameLst>
                                          <p:attrName>ppt_y</p:attrName>
                                        </p:attrNameLst>
                                      </p:cBhvr>
                                      <p:tavLst>
                                        <p:tav tm="0" fmla="#ppt_y+#ppt_h/2*((1.5-1.5*$)^3-(1.5-1.5*$)^2)*8/9">
                                          <p:val>
                                            <p:fltVal val="0"/>
                                          </p:val>
                                        </p:tav>
                                        <p:tav tm="100000">
                                          <p:val>
                                            <p:fltVal val="1"/>
                                          </p:val>
                                        </p:tav>
                                      </p:tavLst>
                                    </p:anim>
                                    <p:anim to="" calcmode="lin" valueType="num">
                                      <p:cBhvr>
                                        <p:cTn id="84" dur="700" fill="hold">
                                          <p:stCondLst>
                                            <p:cond delay="0"/>
                                          </p:stCondLst>
                                        </p:cTn>
                                        <p:tgtEl>
                                          <p:spTgt spid="26"/>
                                        </p:tgtEl>
                                        <p:attrNameLst>
                                          <p:attrName>ppt_h</p:attrName>
                                        </p:attrNameLst>
                                      </p:cBhvr>
                                      <p:tavLst>
                                        <p:tav tm="0" fmla="#ppt_h-#ppt_h*((1.5-1.5*$)^3-(1.5-1.5*$)^2)">
                                          <p:val>
                                            <p:fltVal val="0"/>
                                          </p:val>
                                        </p:tav>
                                        <p:tav tm="100000">
                                          <p:val>
                                            <p:fltVal val="1"/>
                                          </p:val>
                                        </p:tav>
                                      </p:tavLst>
                                    </p:anim>
                                  </p:childTnLst>
                                </p:cTn>
                              </p:par>
                              <p:par>
                                <p:cTn id="85" presetID="0" presetClass="entr" presetSubtype="0" fill="hold" grpId="0" nodeType="withEffect">
                                  <p:stCondLst>
                                    <p:cond delay="0"/>
                                  </p:stCondLst>
                                  <p:iterate type="lt">
                                    <p:tmPct val="5000"/>
                                  </p:iterate>
                                  <p:childTnLst>
                                    <p:set>
                                      <p:cBhvr>
                                        <p:cTn id="86" dur="1" fill="hold">
                                          <p:stCondLst>
                                            <p:cond delay="0"/>
                                          </p:stCondLst>
                                        </p:cTn>
                                        <p:tgtEl>
                                          <p:spTgt spid="27"/>
                                        </p:tgtEl>
                                        <p:attrNameLst>
                                          <p:attrName>style.visibility</p:attrName>
                                        </p:attrNameLst>
                                      </p:cBhvr>
                                      <p:to>
                                        <p:strVal val="visible"/>
                                      </p:to>
                                    </p:set>
                                    <p:anim to="" calcmode="lin" valueType="num">
                                      <p:cBhvr>
                                        <p:cTn id="87" dur="700" fill="hold">
                                          <p:stCondLst>
                                            <p:cond delay="0"/>
                                          </p:stCondLst>
                                        </p:cTn>
                                        <p:tgtEl>
                                          <p:spTgt spid="27"/>
                                        </p:tgtEl>
                                        <p:attrNameLst>
                                          <p:attrName>ppt_y</p:attrName>
                                        </p:attrNameLst>
                                      </p:cBhvr>
                                      <p:tavLst>
                                        <p:tav tm="0" fmla="#ppt_y+#ppt_h/2*((1.5-1.5*$)^3-(1.5-1.5*$)^2)*8/9">
                                          <p:val>
                                            <p:fltVal val="0"/>
                                          </p:val>
                                        </p:tav>
                                        <p:tav tm="100000">
                                          <p:val>
                                            <p:fltVal val="1"/>
                                          </p:val>
                                        </p:tav>
                                      </p:tavLst>
                                    </p:anim>
                                    <p:anim to="" calcmode="lin" valueType="num">
                                      <p:cBhvr>
                                        <p:cTn id="88" dur="700" fill="hold">
                                          <p:stCondLst>
                                            <p:cond delay="0"/>
                                          </p:stCondLst>
                                        </p:cTn>
                                        <p:tgtEl>
                                          <p:spTgt spid="27"/>
                                        </p:tgtEl>
                                        <p:attrNameLst>
                                          <p:attrName>ppt_h</p:attrName>
                                        </p:attrNameLst>
                                      </p:cBhvr>
                                      <p:tavLst>
                                        <p:tav tm="0" fmla="#ppt_h-#ppt_h*((1.5-1.5*$)^3-(1.5-1.5*$)^2)">
                                          <p:val>
                                            <p:fltVal val="0"/>
                                          </p:val>
                                        </p:tav>
                                        <p:tav tm="100000">
                                          <p:val>
                                            <p:fltVal val="1"/>
                                          </p:val>
                                        </p:tav>
                                      </p:tavLst>
                                    </p:anim>
                                  </p:childTnLst>
                                </p:cTn>
                              </p:par>
                              <p:par>
                                <p:cTn id="89" presetID="0" presetClass="entr" presetSubtype="0" fill="hold" grpId="0" nodeType="withEffect">
                                  <p:stCondLst>
                                    <p:cond delay="0"/>
                                  </p:stCondLst>
                                  <p:iterate type="lt">
                                    <p:tmPct val="5000"/>
                                  </p:iterate>
                                  <p:childTnLst>
                                    <p:set>
                                      <p:cBhvr>
                                        <p:cTn id="90" dur="1" fill="hold">
                                          <p:stCondLst>
                                            <p:cond delay="0"/>
                                          </p:stCondLst>
                                        </p:cTn>
                                        <p:tgtEl>
                                          <p:spTgt spid="28"/>
                                        </p:tgtEl>
                                        <p:attrNameLst>
                                          <p:attrName>style.visibility</p:attrName>
                                        </p:attrNameLst>
                                      </p:cBhvr>
                                      <p:to>
                                        <p:strVal val="visible"/>
                                      </p:to>
                                    </p:set>
                                    <p:anim to="" calcmode="lin" valueType="num">
                                      <p:cBhvr>
                                        <p:cTn id="91" dur="700" fill="hold">
                                          <p:stCondLst>
                                            <p:cond delay="0"/>
                                          </p:stCondLst>
                                        </p:cTn>
                                        <p:tgtEl>
                                          <p:spTgt spid="28"/>
                                        </p:tgtEl>
                                        <p:attrNameLst>
                                          <p:attrName>ppt_y</p:attrName>
                                        </p:attrNameLst>
                                      </p:cBhvr>
                                      <p:tavLst>
                                        <p:tav tm="0" fmla="#ppt_y+#ppt_h/2*((1.5-1.5*$)^3-(1.5-1.5*$)^2)*8/9">
                                          <p:val>
                                            <p:fltVal val="0"/>
                                          </p:val>
                                        </p:tav>
                                        <p:tav tm="100000">
                                          <p:val>
                                            <p:fltVal val="1"/>
                                          </p:val>
                                        </p:tav>
                                      </p:tavLst>
                                    </p:anim>
                                    <p:anim to="" calcmode="lin" valueType="num">
                                      <p:cBhvr>
                                        <p:cTn id="92" dur="700" fill="hold">
                                          <p:stCondLst>
                                            <p:cond delay="0"/>
                                          </p:stCondLst>
                                        </p:cTn>
                                        <p:tgtEl>
                                          <p:spTgt spid="28"/>
                                        </p:tgtEl>
                                        <p:attrNameLst>
                                          <p:attrName>ppt_h</p:attrName>
                                        </p:attrNameLst>
                                      </p:cBhvr>
                                      <p:tavLst>
                                        <p:tav tm="0" fmla="#ppt_h-#ppt_h*((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6"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7" name="PA_库_1"/>
          <p:cNvSpPr/>
          <p:nvPr>
            <p:custDataLst>
              <p:tags r:id="rId4"/>
            </p:custDataLst>
          </p:nvPr>
        </p:nvSpPr>
        <p:spPr bwMode="auto">
          <a:xfrm>
            <a:off x="2932112" y="3239761"/>
            <a:ext cx="1654175" cy="2649538"/>
          </a:xfrm>
          <a:custGeom>
            <a:avLst/>
            <a:gdLst>
              <a:gd name="T0" fmla="*/ 0 w 1295400"/>
              <a:gd name="T1" fmla="*/ 0 h 2074333"/>
              <a:gd name="T2" fmla="*/ 2112895 w 1295400"/>
              <a:gd name="T3" fmla="*/ 0 h 2074333"/>
              <a:gd name="T4" fmla="*/ 2112895 w 1295400"/>
              <a:gd name="T5" fmla="*/ 3225415 h 2074333"/>
              <a:gd name="T6" fmla="*/ 1954069 w 1295400"/>
              <a:gd name="T7" fmla="*/ 3384282 h 2074333"/>
              <a:gd name="T8" fmla="*/ 158826 w 1295400"/>
              <a:gd name="T9" fmla="*/ 3384282 h 2074333"/>
              <a:gd name="T10" fmla="*/ 0 w 1295400"/>
              <a:gd name="T11" fmla="*/ 3225415 h 2074333"/>
              <a:gd name="T12" fmla="*/ 0 60000 65536"/>
              <a:gd name="T13" fmla="*/ 0 60000 65536"/>
              <a:gd name="T14" fmla="*/ 0 60000 65536"/>
              <a:gd name="T15" fmla="*/ 0 60000 65536"/>
              <a:gd name="T16" fmla="*/ 0 60000 65536"/>
              <a:gd name="T17" fmla="*/ 0 60000 65536"/>
              <a:gd name="T18" fmla="*/ 0 w 1295400"/>
              <a:gd name="T19" fmla="*/ 0 h 2074333"/>
              <a:gd name="T20" fmla="*/ 1295400 w 1295400"/>
              <a:gd name="T21" fmla="*/ 2074333 h 2074333"/>
            </a:gdLst>
            <a:ahLst/>
            <a:cxnLst>
              <a:cxn ang="T12">
                <a:pos x="T0" y="T1"/>
              </a:cxn>
              <a:cxn ang="T13">
                <a:pos x="T2" y="T3"/>
              </a:cxn>
              <a:cxn ang="T14">
                <a:pos x="T4" y="T5"/>
              </a:cxn>
              <a:cxn ang="T15">
                <a:pos x="T6" y="T7"/>
              </a:cxn>
              <a:cxn ang="T16">
                <a:pos x="T8" y="T9"/>
              </a:cxn>
              <a:cxn ang="T17">
                <a:pos x="T10" y="T11"/>
              </a:cxn>
            </a:cxnLst>
            <a:rect l="T18" t="T19" r="T20" b="T21"/>
            <a:pathLst>
              <a:path w="1295400" h="2074333">
                <a:moveTo>
                  <a:pt x="0" y="0"/>
                </a:moveTo>
                <a:lnTo>
                  <a:pt x="1295400" y="0"/>
                </a:lnTo>
                <a:lnTo>
                  <a:pt x="1295400" y="1976958"/>
                </a:lnTo>
                <a:cubicBezTo>
                  <a:pt x="1295400" y="2030737"/>
                  <a:pt x="1251804" y="2074333"/>
                  <a:pt x="1198025" y="2074333"/>
                </a:cubicBezTo>
                <a:lnTo>
                  <a:pt x="97375" y="2074333"/>
                </a:lnTo>
                <a:cubicBezTo>
                  <a:pt x="43596" y="2074333"/>
                  <a:pt x="0" y="2030737"/>
                  <a:pt x="0" y="1976958"/>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dirty="0">
                <a:solidFill>
                  <a:srgbClr val="FFFFFF"/>
                </a:solidFill>
              </a:rPr>
              <a:t>添加文本文字</a:t>
            </a:r>
            <a:r>
              <a:rPr lang="da-DK" altLang="zh-CN" dirty="0">
                <a:solidFill>
                  <a:srgbClr val="FFFFFF"/>
                </a:solidFill>
              </a:rPr>
              <a:t> </a:t>
            </a:r>
            <a:r>
              <a:rPr lang="zh-CN" altLang="en-US" dirty="0">
                <a:solidFill>
                  <a:srgbClr val="FFFFFF"/>
                </a:solidFill>
              </a:rPr>
              <a:t>添加文字</a:t>
            </a:r>
            <a:endParaRPr lang="da-DK" altLang="zh-CN" dirty="0">
              <a:solidFill>
                <a:srgbClr val="FFFFFF"/>
              </a:solidFill>
            </a:endParaRPr>
          </a:p>
          <a:p>
            <a:pPr algn="ctr" eaLnBrk="1" hangingPunct="1">
              <a:lnSpc>
                <a:spcPct val="130000"/>
              </a:lnSpc>
            </a:pPr>
            <a:r>
              <a:rPr lang="zh-CN" altLang="en-US" dirty="0">
                <a:solidFill>
                  <a:srgbClr val="FFFFFF"/>
                </a:solidFill>
              </a:rPr>
              <a:t>添加文字本</a:t>
            </a:r>
            <a:endParaRPr lang="da-DK" altLang="zh-CN" dirty="0">
              <a:solidFill>
                <a:srgbClr val="FFFFFF"/>
              </a:solidFill>
            </a:endParaRPr>
          </a:p>
        </p:txBody>
      </p:sp>
      <p:sp>
        <p:nvSpPr>
          <p:cNvPr id="8" name="PA_库_1"/>
          <p:cNvSpPr>
            <a:spLocks noChangeArrowheads="1"/>
          </p:cNvSpPr>
          <p:nvPr>
            <p:custDataLst>
              <p:tags r:id="rId5"/>
            </p:custDataLst>
          </p:nvPr>
        </p:nvSpPr>
        <p:spPr bwMode="auto">
          <a:xfrm>
            <a:off x="2932112" y="2385687"/>
            <a:ext cx="1654175" cy="854075"/>
          </a:xfrm>
          <a:prstGeom prst="rect">
            <a:avLst/>
          </a:prstGeom>
          <a:solidFill>
            <a:srgbClr val="BDAFAF">
              <a:alpha val="3215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dirty="0">
                <a:solidFill>
                  <a:schemeClr val="accent1"/>
                </a:solidFill>
              </a:rPr>
              <a:t>添加文本</a:t>
            </a:r>
            <a:endParaRPr lang="zh-CN" altLang="en-US" sz="2400" b="1" dirty="0">
              <a:solidFill>
                <a:schemeClr val="accent1"/>
              </a:solidFill>
            </a:endParaRPr>
          </a:p>
        </p:txBody>
      </p:sp>
      <p:sp>
        <p:nvSpPr>
          <p:cNvPr id="9" name="PA_库_1"/>
          <p:cNvSpPr/>
          <p:nvPr>
            <p:custDataLst>
              <p:tags r:id="rId6"/>
            </p:custDataLst>
          </p:nvPr>
        </p:nvSpPr>
        <p:spPr bwMode="auto">
          <a:xfrm flipV="1">
            <a:off x="2978148" y="3239761"/>
            <a:ext cx="1562100" cy="2597150"/>
          </a:xfrm>
          <a:custGeom>
            <a:avLst/>
            <a:gdLst>
              <a:gd name="T0" fmla="*/ 0 w 1224000"/>
              <a:gd name="T1" fmla="*/ 3346986 h 2018000"/>
              <a:gd name="T2" fmla="*/ 0 w 1224000"/>
              <a:gd name="T3" fmla="*/ 152753 h 2018000"/>
              <a:gd name="T4" fmla="*/ 149986 w 1224000"/>
              <a:gd name="T5" fmla="*/ 0 h 2018000"/>
              <a:gd name="T6" fmla="*/ 1845301 w 1224000"/>
              <a:gd name="T7" fmla="*/ 0 h 2018000"/>
              <a:gd name="T8" fmla="*/ 1995287 w 1224000"/>
              <a:gd name="T9" fmla="*/ 152753 h 2018000"/>
              <a:gd name="T10" fmla="*/ 1995287 w 1224000"/>
              <a:gd name="T11" fmla="*/ 3346986 h 2018000"/>
              <a:gd name="T12" fmla="*/ 1995287 w 1224000"/>
              <a:gd name="T13" fmla="*/ 3346986 h 2018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4000" h="2018000">
                <a:moveTo>
                  <a:pt x="0" y="2018000"/>
                </a:moveTo>
                <a:lnTo>
                  <a:pt x="0" y="92008"/>
                </a:lnTo>
                <a:cubicBezTo>
                  <a:pt x="0" y="41193"/>
                  <a:pt x="41193" y="0"/>
                  <a:pt x="92008" y="0"/>
                </a:cubicBezTo>
                <a:lnTo>
                  <a:pt x="1131992" y="0"/>
                </a:lnTo>
                <a:cubicBezTo>
                  <a:pt x="1182807" y="0"/>
                  <a:pt x="1224000" y="41193"/>
                  <a:pt x="1224000" y="92008"/>
                </a:cubicBezTo>
                <a:lnTo>
                  <a:pt x="1224000" y="2018000"/>
                </a:lnTo>
              </a:path>
            </a:pathLst>
          </a:custGeom>
          <a:noFill/>
          <a:ln w="9525">
            <a:solidFill>
              <a:srgbClr val="F3EFE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 name="PA_库_2"/>
          <p:cNvSpPr/>
          <p:nvPr>
            <p:custDataLst>
              <p:tags r:id="rId7"/>
            </p:custDataLst>
          </p:nvPr>
        </p:nvSpPr>
        <p:spPr bwMode="auto">
          <a:xfrm>
            <a:off x="5268912" y="3239761"/>
            <a:ext cx="1654175" cy="2649538"/>
          </a:xfrm>
          <a:custGeom>
            <a:avLst/>
            <a:gdLst>
              <a:gd name="T0" fmla="*/ 0 w 1295400"/>
              <a:gd name="T1" fmla="*/ 0 h 2074333"/>
              <a:gd name="T2" fmla="*/ 2112895 w 1295400"/>
              <a:gd name="T3" fmla="*/ 0 h 2074333"/>
              <a:gd name="T4" fmla="*/ 2112895 w 1295400"/>
              <a:gd name="T5" fmla="*/ 3225415 h 2074333"/>
              <a:gd name="T6" fmla="*/ 1954069 w 1295400"/>
              <a:gd name="T7" fmla="*/ 3384282 h 2074333"/>
              <a:gd name="T8" fmla="*/ 158826 w 1295400"/>
              <a:gd name="T9" fmla="*/ 3384282 h 2074333"/>
              <a:gd name="T10" fmla="*/ 0 w 1295400"/>
              <a:gd name="T11" fmla="*/ 3225415 h 2074333"/>
              <a:gd name="T12" fmla="*/ 0 60000 65536"/>
              <a:gd name="T13" fmla="*/ 0 60000 65536"/>
              <a:gd name="T14" fmla="*/ 0 60000 65536"/>
              <a:gd name="T15" fmla="*/ 0 60000 65536"/>
              <a:gd name="T16" fmla="*/ 0 60000 65536"/>
              <a:gd name="T17" fmla="*/ 0 60000 65536"/>
              <a:gd name="T18" fmla="*/ 0 w 1295400"/>
              <a:gd name="T19" fmla="*/ 0 h 2074333"/>
              <a:gd name="T20" fmla="*/ 1295400 w 1295400"/>
              <a:gd name="T21" fmla="*/ 2074333 h 2074333"/>
            </a:gdLst>
            <a:ahLst/>
            <a:cxnLst>
              <a:cxn ang="T12">
                <a:pos x="T0" y="T1"/>
              </a:cxn>
              <a:cxn ang="T13">
                <a:pos x="T2" y="T3"/>
              </a:cxn>
              <a:cxn ang="T14">
                <a:pos x="T4" y="T5"/>
              </a:cxn>
              <a:cxn ang="T15">
                <a:pos x="T6" y="T7"/>
              </a:cxn>
              <a:cxn ang="T16">
                <a:pos x="T8" y="T9"/>
              </a:cxn>
              <a:cxn ang="T17">
                <a:pos x="T10" y="T11"/>
              </a:cxn>
            </a:cxnLst>
            <a:rect l="T18" t="T19" r="T20" b="T21"/>
            <a:pathLst>
              <a:path w="1295400" h="2074333">
                <a:moveTo>
                  <a:pt x="0" y="0"/>
                </a:moveTo>
                <a:lnTo>
                  <a:pt x="1295400" y="0"/>
                </a:lnTo>
                <a:lnTo>
                  <a:pt x="1295400" y="1976958"/>
                </a:lnTo>
                <a:cubicBezTo>
                  <a:pt x="1295400" y="2030737"/>
                  <a:pt x="1251804" y="2074333"/>
                  <a:pt x="1198025" y="2074333"/>
                </a:cubicBezTo>
                <a:lnTo>
                  <a:pt x="97375" y="2074333"/>
                </a:lnTo>
                <a:cubicBezTo>
                  <a:pt x="43596" y="2074333"/>
                  <a:pt x="0" y="2030737"/>
                  <a:pt x="0" y="1976958"/>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dirty="0">
                <a:solidFill>
                  <a:srgbClr val="FFFFFF"/>
                </a:solidFill>
              </a:rPr>
              <a:t>添加文本文字</a:t>
            </a:r>
            <a:r>
              <a:rPr lang="da-DK" altLang="zh-CN" dirty="0">
                <a:solidFill>
                  <a:srgbClr val="FFFFFF"/>
                </a:solidFill>
              </a:rPr>
              <a:t> </a:t>
            </a:r>
            <a:r>
              <a:rPr lang="zh-CN" altLang="en-US" dirty="0">
                <a:solidFill>
                  <a:srgbClr val="FFFFFF"/>
                </a:solidFill>
              </a:rPr>
              <a:t>添加文字</a:t>
            </a:r>
            <a:endParaRPr lang="da-DK" altLang="zh-CN" dirty="0">
              <a:solidFill>
                <a:srgbClr val="FFFFFF"/>
              </a:solidFill>
            </a:endParaRPr>
          </a:p>
          <a:p>
            <a:pPr algn="ctr">
              <a:lnSpc>
                <a:spcPct val="130000"/>
              </a:lnSpc>
            </a:pPr>
            <a:r>
              <a:rPr lang="zh-CN" altLang="en-US" dirty="0">
                <a:solidFill>
                  <a:srgbClr val="FFFFFF"/>
                </a:solidFill>
              </a:rPr>
              <a:t>添加文字本</a:t>
            </a:r>
            <a:endParaRPr lang="da-DK" altLang="zh-CN" dirty="0">
              <a:solidFill>
                <a:srgbClr val="FFFFFF"/>
              </a:solidFill>
            </a:endParaRPr>
          </a:p>
        </p:txBody>
      </p:sp>
      <p:sp>
        <p:nvSpPr>
          <p:cNvPr id="11" name="PA_库_2"/>
          <p:cNvSpPr>
            <a:spLocks noChangeArrowheads="1"/>
          </p:cNvSpPr>
          <p:nvPr>
            <p:custDataLst>
              <p:tags r:id="rId8"/>
            </p:custDataLst>
          </p:nvPr>
        </p:nvSpPr>
        <p:spPr bwMode="auto">
          <a:xfrm>
            <a:off x="5268912" y="2385687"/>
            <a:ext cx="1654175" cy="854075"/>
          </a:xfrm>
          <a:prstGeom prst="rect">
            <a:avLst/>
          </a:prstGeom>
          <a:solidFill>
            <a:srgbClr val="BDAFAF">
              <a:alpha val="3215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solidFill>
                  <a:schemeClr val="accent1"/>
                </a:solidFill>
              </a:rPr>
              <a:t>添加文本</a:t>
            </a:r>
            <a:endParaRPr lang="zh-CN" altLang="en-US" sz="2400" b="1" dirty="0">
              <a:solidFill>
                <a:schemeClr val="accent1"/>
              </a:solidFill>
            </a:endParaRPr>
          </a:p>
        </p:txBody>
      </p:sp>
      <p:sp>
        <p:nvSpPr>
          <p:cNvPr id="12" name="PA_库_2"/>
          <p:cNvSpPr/>
          <p:nvPr>
            <p:custDataLst>
              <p:tags r:id="rId9"/>
            </p:custDataLst>
          </p:nvPr>
        </p:nvSpPr>
        <p:spPr bwMode="auto">
          <a:xfrm flipV="1">
            <a:off x="5314948" y="3239761"/>
            <a:ext cx="1562100" cy="2597150"/>
          </a:xfrm>
          <a:custGeom>
            <a:avLst/>
            <a:gdLst>
              <a:gd name="T0" fmla="*/ 0 w 1224000"/>
              <a:gd name="T1" fmla="*/ 3346986 h 2018000"/>
              <a:gd name="T2" fmla="*/ 0 w 1224000"/>
              <a:gd name="T3" fmla="*/ 152753 h 2018000"/>
              <a:gd name="T4" fmla="*/ 149986 w 1224000"/>
              <a:gd name="T5" fmla="*/ 0 h 2018000"/>
              <a:gd name="T6" fmla="*/ 1845301 w 1224000"/>
              <a:gd name="T7" fmla="*/ 0 h 2018000"/>
              <a:gd name="T8" fmla="*/ 1995287 w 1224000"/>
              <a:gd name="T9" fmla="*/ 152753 h 2018000"/>
              <a:gd name="T10" fmla="*/ 1995287 w 1224000"/>
              <a:gd name="T11" fmla="*/ 3346986 h 2018000"/>
              <a:gd name="T12" fmla="*/ 1995287 w 1224000"/>
              <a:gd name="T13" fmla="*/ 3346986 h 2018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4000" h="2018000">
                <a:moveTo>
                  <a:pt x="0" y="2018000"/>
                </a:moveTo>
                <a:lnTo>
                  <a:pt x="0" y="92008"/>
                </a:lnTo>
                <a:cubicBezTo>
                  <a:pt x="0" y="41193"/>
                  <a:pt x="41193" y="0"/>
                  <a:pt x="92008" y="0"/>
                </a:cubicBezTo>
                <a:lnTo>
                  <a:pt x="1131992" y="0"/>
                </a:lnTo>
                <a:cubicBezTo>
                  <a:pt x="1182807" y="0"/>
                  <a:pt x="1224000" y="41193"/>
                  <a:pt x="1224000" y="92008"/>
                </a:cubicBezTo>
                <a:lnTo>
                  <a:pt x="1224000" y="2018000"/>
                </a:lnTo>
              </a:path>
            </a:pathLst>
          </a:custGeom>
          <a:noFill/>
          <a:ln w="9525">
            <a:solidFill>
              <a:srgbClr val="F3EFE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 name="PA_库_3"/>
          <p:cNvSpPr/>
          <p:nvPr>
            <p:custDataLst>
              <p:tags r:id="rId10"/>
            </p:custDataLst>
          </p:nvPr>
        </p:nvSpPr>
        <p:spPr>
          <a:xfrm>
            <a:off x="7605712" y="3239761"/>
            <a:ext cx="1654175" cy="2649538"/>
          </a:xfrm>
          <a:custGeom>
            <a:avLst/>
            <a:gdLst>
              <a:gd name="connsiteX0" fmla="*/ 0 w 1295400"/>
              <a:gd name="connsiteY0" fmla="*/ 0 h 2074333"/>
              <a:gd name="connsiteX1" fmla="*/ 1295400 w 1295400"/>
              <a:gd name="connsiteY1" fmla="*/ 0 h 2074333"/>
              <a:gd name="connsiteX2" fmla="*/ 1295400 w 1295400"/>
              <a:gd name="connsiteY2" fmla="*/ 1976958 h 2074333"/>
              <a:gd name="connsiteX3" fmla="*/ 1198025 w 1295400"/>
              <a:gd name="connsiteY3" fmla="*/ 2074333 h 2074333"/>
              <a:gd name="connsiteX4" fmla="*/ 97375 w 1295400"/>
              <a:gd name="connsiteY4" fmla="*/ 2074333 h 2074333"/>
              <a:gd name="connsiteX5" fmla="*/ 0 w 1295400"/>
              <a:gd name="connsiteY5" fmla="*/ 1976958 h 207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400" h="2074333">
                <a:moveTo>
                  <a:pt x="0" y="0"/>
                </a:moveTo>
                <a:lnTo>
                  <a:pt x="1295400" y="0"/>
                </a:lnTo>
                <a:lnTo>
                  <a:pt x="1295400" y="1976958"/>
                </a:lnTo>
                <a:cubicBezTo>
                  <a:pt x="1295400" y="2030737"/>
                  <a:pt x="1251804" y="2074333"/>
                  <a:pt x="1198025" y="2074333"/>
                </a:cubicBezTo>
                <a:lnTo>
                  <a:pt x="97375" y="2074333"/>
                </a:lnTo>
                <a:cubicBezTo>
                  <a:pt x="43596" y="2074333"/>
                  <a:pt x="0" y="2030737"/>
                  <a:pt x="0" y="1976958"/>
                </a:cubicBezTo>
                <a:close/>
              </a:path>
            </a:pathLst>
          </a:custGeom>
          <a:solidFill>
            <a:schemeClr val="accent3"/>
          </a:solidFill>
        </p:spPr>
        <p:txBody>
          <a:bodyPr anchor="ctr">
            <a:normAutofit/>
          </a:bodyPr>
          <a:lstStyle/>
          <a:p>
            <a:pPr algn="ctr">
              <a:lnSpc>
                <a:spcPct val="130000"/>
              </a:lnSpc>
            </a:pPr>
            <a:r>
              <a:rPr lang="zh-CN" altLang="en-US" dirty="0">
                <a:solidFill>
                  <a:srgbClr val="FFFFFF"/>
                </a:solidFill>
              </a:rPr>
              <a:t>添加文本文字</a:t>
            </a:r>
            <a:r>
              <a:rPr lang="da-DK" altLang="zh-CN" dirty="0">
                <a:solidFill>
                  <a:srgbClr val="FFFFFF"/>
                </a:solidFill>
              </a:rPr>
              <a:t> </a:t>
            </a:r>
            <a:r>
              <a:rPr lang="zh-CN" altLang="en-US" dirty="0">
                <a:solidFill>
                  <a:srgbClr val="FFFFFF"/>
                </a:solidFill>
              </a:rPr>
              <a:t>添加文字</a:t>
            </a:r>
            <a:endParaRPr lang="da-DK" altLang="zh-CN" dirty="0">
              <a:solidFill>
                <a:srgbClr val="FFFFFF"/>
              </a:solidFill>
            </a:endParaRPr>
          </a:p>
          <a:p>
            <a:pPr algn="ctr">
              <a:lnSpc>
                <a:spcPct val="130000"/>
              </a:lnSpc>
            </a:pPr>
            <a:r>
              <a:rPr lang="zh-CN" altLang="en-US" dirty="0">
                <a:solidFill>
                  <a:srgbClr val="FFFFFF"/>
                </a:solidFill>
              </a:rPr>
              <a:t>添加文字本</a:t>
            </a:r>
            <a:endParaRPr lang="da-DK" altLang="zh-CN" dirty="0">
              <a:solidFill>
                <a:srgbClr val="FFFFFF"/>
              </a:solidFill>
            </a:endParaRPr>
          </a:p>
        </p:txBody>
      </p:sp>
      <p:sp>
        <p:nvSpPr>
          <p:cNvPr id="14" name="PA_库_3"/>
          <p:cNvSpPr/>
          <p:nvPr>
            <p:custDataLst>
              <p:tags r:id="rId11"/>
            </p:custDataLst>
          </p:nvPr>
        </p:nvSpPr>
        <p:spPr>
          <a:xfrm>
            <a:off x="7605712" y="2385687"/>
            <a:ext cx="1654175" cy="854075"/>
          </a:xfrm>
          <a:prstGeom prst="rect">
            <a:avLst/>
          </a:prstGeom>
          <a:solidFill>
            <a:srgbClr val="E9E4E2"/>
          </a:solidFill>
        </p:spPr>
        <p:txBody>
          <a:bodyPr lIns="36000" tIns="36000" rIns="36000" bIns="36000" anchor="ctr">
            <a:normAutofit/>
          </a:bodyPr>
          <a:lstStyle/>
          <a:p>
            <a:pPr algn="ctr"/>
            <a:r>
              <a:rPr lang="zh-CN" altLang="en-US" sz="2400" b="1" dirty="0">
                <a:solidFill>
                  <a:schemeClr val="accent1"/>
                </a:solidFill>
              </a:rPr>
              <a:t>添加文本</a:t>
            </a:r>
            <a:endParaRPr lang="zh-CN" altLang="en-US" sz="2400" b="1" dirty="0">
              <a:solidFill>
                <a:schemeClr val="accent1"/>
              </a:solidFill>
            </a:endParaRPr>
          </a:p>
        </p:txBody>
      </p:sp>
      <p:sp>
        <p:nvSpPr>
          <p:cNvPr id="15" name="PA_库_3"/>
          <p:cNvSpPr/>
          <p:nvPr>
            <p:custDataLst>
              <p:tags r:id="rId12"/>
            </p:custDataLst>
          </p:nvPr>
        </p:nvSpPr>
        <p:spPr bwMode="auto">
          <a:xfrm flipV="1">
            <a:off x="7651748" y="3239761"/>
            <a:ext cx="1562100" cy="2597150"/>
          </a:xfrm>
          <a:custGeom>
            <a:avLst/>
            <a:gdLst>
              <a:gd name="T0" fmla="*/ 0 w 1224000"/>
              <a:gd name="T1" fmla="*/ 3346986 h 2018000"/>
              <a:gd name="T2" fmla="*/ 0 w 1224000"/>
              <a:gd name="T3" fmla="*/ 152753 h 2018000"/>
              <a:gd name="T4" fmla="*/ 149986 w 1224000"/>
              <a:gd name="T5" fmla="*/ 0 h 2018000"/>
              <a:gd name="T6" fmla="*/ 1845301 w 1224000"/>
              <a:gd name="T7" fmla="*/ 0 h 2018000"/>
              <a:gd name="T8" fmla="*/ 1995287 w 1224000"/>
              <a:gd name="T9" fmla="*/ 152753 h 2018000"/>
              <a:gd name="T10" fmla="*/ 1995287 w 1224000"/>
              <a:gd name="T11" fmla="*/ 3346986 h 2018000"/>
              <a:gd name="T12" fmla="*/ 1995287 w 1224000"/>
              <a:gd name="T13" fmla="*/ 3346986 h 2018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4000" h="2018000">
                <a:moveTo>
                  <a:pt x="0" y="2018000"/>
                </a:moveTo>
                <a:lnTo>
                  <a:pt x="0" y="92008"/>
                </a:lnTo>
                <a:cubicBezTo>
                  <a:pt x="0" y="41193"/>
                  <a:pt x="41193" y="0"/>
                  <a:pt x="92008" y="0"/>
                </a:cubicBezTo>
                <a:lnTo>
                  <a:pt x="1131992" y="0"/>
                </a:lnTo>
                <a:cubicBezTo>
                  <a:pt x="1182807" y="0"/>
                  <a:pt x="1224000" y="41193"/>
                  <a:pt x="1224000" y="92008"/>
                </a:cubicBezTo>
                <a:lnTo>
                  <a:pt x="1224000" y="2018000"/>
                </a:lnTo>
              </a:path>
            </a:pathLst>
          </a:custGeom>
          <a:noFill/>
          <a:ln w="9525">
            <a:solidFill>
              <a:srgbClr val="F3EFE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5000"/>
                                  </p:iterate>
                                  <p:childTnLst>
                                    <p:set>
                                      <p:cBhvr>
                                        <p:cTn id="6" dur="700" fill="hold">
                                          <p:stCondLst>
                                            <p:cond delay="0"/>
                                          </p:stCondLst>
                                        </p:cTn>
                                        <p:tgtEl>
                                          <p:spTgt spid="7"/>
                                        </p:tgtEl>
                                        <p:attrNameLst>
                                          <p:attrName>style.visibility</p:attrName>
                                        </p:attrNameLst>
                                      </p:cBhvr>
                                      <p:to>
                                        <p:strVal val="visible"/>
                                      </p:to>
                                    </p:set>
                                    <p:anim to="" calcmode="lin" valueType="num">
                                      <p:cBhvr>
                                        <p:cTn id="7" dur="700" fill="hold">
                                          <p:stCondLst>
                                            <p:cond delay="0"/>
                                          </p:stCondLst>
                                        </p:cTn>
                                        <p:tgtEl>
                                          <p:spTgt spid="7"/>
                                        </p:tgtEl>
                                        <p:attrNameLst>
                                          <p:attrName>ppt_x</p:attrName>
                                        </p:attrNameLst>
                                      </p:cBhvr>
                                      <p:tavLst>
                                        <p:tav tm="0" fmla="#ppt_x-#ppt_w*((1.5-1.5*$)^3-(1.5-1.5*$)^2)">
                                          <p:val>
                                            <p:fltVal val="0"/>
                                          </p:val>
                                        </p:tav>
                                        <p:tav tm="100000">
                                          <p:val>
                                            <p:fltVal val="1"/>
                                          </p:val>
                                        </p:tav>
                                      </p:tavLst>
                                    </p:anim>
                                    <p:animEffect filter="fade">
                                      <p:cBhvr>
                                        <p:cTn id="8" dur="700">
                                          <p:stCondLst>
                                            <p:cond delay="0"/>
                                          </p:stCondLst>
                                        </p:cTn>
                                        <p:tgtEl>
                                          <p:spTgt spid="7"/>
                                        </p:tgtEl>
                                      </p:cBhvr>
                                    </p:animEffect>
                                  </p:childTnLst>
                                </p:cTn>
                              </p:par>
                              <p:par>
                                <p:cTn id="9" presetID="0" presetClass="entr" presetSubtype="0" fill="hold" grpId="0" nodeType="withEffect">
                                  <p:stCondLst>
                                    <p:cond delay="0"/>
                                  </p:stCondLst>
                                  <p:iterate type="lt">
                                    <p:tmPct val="5000"/>
                                  </p:iterate>
                                  <p:childTnLst>
                                    <p:set>
                                      <p:cBhvr>
                                        <p:cTn id="10" dur="700" fill="hold">
                                          <p:stCondLst>
                                            <p:cond delay="0"/>
                                          </p:stCondLst>
                                        </p:cTn>
                                        <p:tgtEl>
                                          <p:spTgt spid="8"/>
                                        </p:tgtEl>
                                        <p:attrNameLst>
                                          <p:attrName>style.visibility</p:attrName>
                                        </p:attrNameLst>
                                      </p:cBhvr>
                                      <p:to>
                                        <p:strVal val="visible"/>
                                      </p:to>
                                    </p:set>
                                    <p:anim to="" calcmode="lin" valueType="num">
                                      <p:cBhvr>
                                        <p:cTn id="11" dur="700" fill="hold">
                                          <p:stCondLst>
                                            <p:cond delay="0"/>
                                          </p:stCondLst>
                                        </p:cTn>
                                        <p:tgtEl>
                                          <p:spTgt spid="8"/>
                                        </p:tgtEl>
                                        <p:attrNameLst>
                                          <p:attrName>ppt_x</p:attrName>
                                        </p:attrNameLst>
                                      </p:cBhvr>
                                      <p:tavLst>
                                        <p:tav tm="0" fmla="#ppt_x-#ppt_w*((1.5-1.5*$)^3-(1.5-1.5*$)^2)">
                                          <p:val>
                                            <p:fltVal val="0"/>
                                          </p:val>
                                        </p:tav>
                                        <p:tav tm="100000">
                                          <p:val>
                                            <p:fltVal val="1"/>
                                          </p:val>
                                        </p:tav>
                                      </p:tavLst>
                                    </p:anim>
                                    <p:animEffect filter="fade">
                                      <p:cBhvr>
                                        <p:cTn id="12" dur="700">
                                          <p:stCondLst>
                                            <p:cond delay="0"/>
                                          </p:stCondLst>
                                        </p:cTn>
                                        <p:tgtEl>
                                          <p:spTgt spid="8"/>
                                        </p:tgtEl>
                                      </p:cBhvr>
                                    </p:animEffect>
                                  </p:childTnLst>
                                </p:cTn>
                              </p:par>
                              <p:par>
                                <p:cTn id="13" presetID="0" presetClass="entr" presetSubtype="0" fill="hold" grpId="0" nodeType="withEffect">
                                  <p:stCondLst>
                                    <p:cond delay="0"/>
                                  </p:stCondLst>
                                  <p:iterate type="lt">
                                    <p:tmPct val="5000"/>
                                  </p:iterate>
                                  <p:childTnLst>
                                    <p:set>
                                      <p:cBhvr>
                                        <p:cTn id="14" dur="700" fill="hold">
                                          <p:stCondLst>
                                            <p:cond delay="0"/>
                                          </p:stCondLst>
                                        </p:cTn>
                                        <p:tgtEl>
                                          <p:spTgt spid="9"/>
                                        </p:tgtEl>
                                        <p:attrNameLst>
                                          <p:attrName>style.visibility</p:attrName>
                                        </p:attrNameLst>
                                      </p:cBhvr>
                                      <p:to>
                                        <p:strVal val="visible"/>
                                      </p:to>
                                    </p:set>
                                    <p:anim to="" calcmode="lin" valueType="num">
                                      <p:cBhvr>
                                        <p:cTn id="15" dur="700" fill="hold">
                                          <p:stCondLst>
                                            <p:cond delay="0"/>
                                          </p:stCondLst>
                                        </p:cTn>
                                        <p:tgtEl>
                                          <p:spTgt spid="9"/>
                                        </p:tgtEl>
                                        <p:attrNameLst>
                                          <p:attrName>ppt_x</p:attrName>
                                        </p:attrNameLst>
                                      </p:cBhvr>
                                      <p:tavLst>
                                        <p:tav tm="0" fmla="#ppt_x-#ppt_w*((1.5-1.5*$)^3-(1.5-1.5*$)^2)">
                                          <p:val>
                                            <p:fltVal val="0"/>
                                          </p:val>
                                        </p:tav>
                                        <p:tav tm="100000">
                                          <p:val>
                                            <p:fltVal val="1"/>
                                          </p:val>
                                        </p:tav>
                                      </p:tavLst>
                                    </p:anim>
                                    <p:animEffect filter="fade">
                                      <p:cBhvr>
                                        <p:cTn id="16" dur="700">
                                          <p:stCondLst>
                                            <p:cond delay="0"/>
                                          </p:stCondLst>
                                        </p:cTn>
                                        <p:tgtEl>
                                          <p:spTgt spid="9"/>
                                        </p:tgtEl>
                                      </p:cBhvr>
                                    </p:animEffect>
                                  </p:childTnLst>
                                </p:cTn>
                              </p:par>
                              <p:par>
                                <p:cTn id="17" presetID="0" presetClass="entr" presetSubtype="0" fill="hold" grpId="0" nodeType="withEffect">
                                  <p:stCondLst>
                                    <p:cond delay="0"/>
                                  </p:stCondLst>
                                  <p:iterate type="lt">
                                    <p:tmPct val="5000"/>
                                  </p:iterate>
                                  <p:childTnLst>
                                    <p:set>
                                      <p:cBhvr>
                                        <p:cTn id="18" dur="700" fill="hold">
                                          <p:stCondLst>
                                            <p:cond delay="0"/>
                                          </p:stCondLst>
                                        </p:cTn>
                                        <p:tgtEl>
                                          <p:spTgt spid="10"/>
                                        </p:tgtEl>
                                        <p:attrNameLst>
                                          <p:attrName>style.visibility</p:attrName>
                                        </p:attrNameLst>
                                      </p:cBhvr>
                                      <p:to>
                                        <p:strVal val="visible"/>
                                      </p:to>
                                    </p:set>
                                    <p:anim to="" calcmode="lin" valueType="num">
                                      <p:cBhvr>
                                        <p:cTn id="19" dur="700" fill="hold">
                                          <p:stCondLst>
                                            <p:cond delay="0"/>
                                          </p:stCondLst>
                                        </p:cTn>
                                        <p:tgtEl>
                                          <p:spTgt spid="10"/>
                                        </p:tgtEl>
                                        <p:attrNameLst>
                                          <p:attrName>ppt_x</p:attrName>
                                        </p:attrNameLst>
                                      </p:cBhvr>
                                      <p:tavLst>
                                        <p:tav tm="0" fmla="#ppt_x-#ppt_w*((1.5-1.5*$)^3-(1.5-1.5*$)^2)">
                                          <p:val>
                                            <p:fltVal val="0"/>
                                          </p:val>
                                        </p:tav>
                                        <p:tav tm="100000">
                                          <p:val>
                                            <p:fltVal val="1"/>
                                          </p:val>
                                        </p:tav>
                                      </p:tavLst>
                                    </p:anim>
                                    <p:animEffect filter="fade">
                                      <p:cBhvr>
                                        <p:cTn id="20" dur="700">
                                          <p:stCondLst>
                                            <p:cond delay="0"/>
                                          </p:stCondLst>
                                        </p:cTn>
                                        <p:tgtEl>
                                          <p:spTgt spid="10"/>
                                        </p:tgtEl>
                                      </p:cBhvr>
                                    </p:animEffect>
                                  </p:childTnLst>
                                </p:cTn>
                              </p:par>
                              <p:par>
                                <p:cTn id="21" presetID="0" presetClass="entr" presetSubtype="0" fill="hold" grpId="0" nodeType="withEffect">
                                  <p:stCondLst>
                                    <p:cond delay="0"/>
                                  </p:stCondLst>
                                  <p:iterate type="lt">
                                    <p:tmPct val="5000"/>
                                  </p:iterate>
                                  <p:childTnLst>
                                    <p:set>
                                      <p:cBhvr>
                                        <p:cTn id="22" dur="700" fill="hold">
                                          <p:stCondLst>
                                            <p:cond delay="0"/>
                                          </p:stCondLst>
                                        </p:cTn>
                                        <p:tgtEl>
                                          <p:spTgt spid="11"/>
                                        </p:tgtEl>
                                        <p:attrNameLst>
                                          <p:attrName>style.visibility</p:attrName>
                                        </p:attrNameLst>
                                      </p:cBhvr>
                                      <p:to>
                                        <p:strVal val="visible"/>
                                      </p:to>
                                    </p:set>
                                    <p:anim to="" calcmode="lin" valueType="num">
                                      <p:cBhvr>
                                        <p:cTn id="23" dur="700" fill="hold">
                                          <p:stCondLst>
                                            <p:cond delay="0"/>
                                          </p:stCondLst>
                                        </p:cTn>
                                        <p:tgtEl>
                                          <p:spTgt spid="11"/>
                                        </p:tgtEl>
                                        <p:attrNameLst>
                                          <p:attrName>ppt_x</p:attrName>
                                        </p:attrNameLst>
                                      </p:cBhvr>
                                      <p:tavLst>
                                        <p:tav tm="0" fmla="#ppt_x-#ppt_w*((1.5-1.5*$)^3-(1.5-1.5*$)^2)">
                                          <p:val>
                                            <p:fltVal val="0"/>
                                          </p:val>
                                        </p:tav>
                                        <p:tav tm="100000">
                                          <p:val>
                                            <p:fltVal val="1"/>
                                          </p:val>
                                        </p:tav>
                                      </p:tavLst>
                                    </p:anim>
                                    <p:animEffect filter="fade">
                                      <p:cBhvr>
                                        <p:cTn id="24" dur="700">
                                          <p:stCondLst>
                                            <p:cond delay="0"/>
                                          </p:stCondLst>
                                        </p:cTn>
                                        <p:tgtEl>
                                          <p:spTgt spid="11"/>
                                        </p:tgtEl>
                                      </p:cBhvr>
                                    </p:animEffect>
                                  </p:childTnLst>
                                </p:cTn>
                              </p:par>
                              <p:par>
                                <p:cTn id="25" presetID="0" presetClass="entr" presetSubtype="0" fill="hold" grpId="0" nodeType="withEffect">
                                  <p:stCondLst>
                                    <p:cond delay="0"/>
                                  </p:stCondLst>
                                  <p:iterate type="lt">
                                    <p:tmPct val="5000"/>
                                  </p:iterate>
                                  <p:childTnLst>
                                    <p:set>
                                      <p:cBhvr>
                                        <p:cTn id="26" dur="700" fill="hold">
                                          <p:stCondLst>
                                            <p:cond delay="0"/>
                                          </p:stCondLst>
                                        </p:cTn>
                                        <p:tgtEl>
                                          <p:spTgt spid="12"/>
                                        </p:tgtEl>
                                        <p:attrNameLst>
                                          <p:attrName>style.visibility</p:attrName>
                                        </p:attrNameLst>
                                      </p:cBhvr>
                                      <p:to>
                                        <p:strVal val="visible"/>
                                      </p:to>
                                    </p:set>
                                    <p:anim to="" calcmode="lin" valueType="num">
                                      <p:cBhvr>
                                        <p:cTn id="27" dur="700" fill="hold">
                                          <p:stCondLst>
                                            <p:cond delay="0"/>
                                          </p:stCondLst>
                                        </p:cTn>
                                        <p:tgtEl>
                                          <p:spTgt spid="12"/>
                                        </p:tgtEl>
                                        <p:attrNameLst>
                                          <p:attrName>ppt_x</p:attrName>
                                        </p:attrNameLst>
                                      </p:cBhvr>
                                      <p:tavLst>
                                        <p:tav tm="0" fmla="#ppt_x-#ppt_w*((1.5-1.5*$)^3-(1.5-1.5*$)^2)">
                                          <p:val>
                                            <p:fltVal val="0"/>
                                          </p:val>
                                        </p:tav>
                                        <p:tav tm="100000">
                                          <p:val>
                                            <p:fltVal val="1"/>
                                          </p:val>
                                        </p:tav>
                                      </p:tavLst>
                                    </p:anim>
                                    <p:animEffect filter="fade">
                                      <p:cBhvr>
                                        <p:cTn id="28" dur="700">
                                          <p:stCondLst>
                                            <p:cond delay="0"/>
                                          </p:stCondLst>
                                        </p:cTn>
                                        <p:tgtEl>
                                          <p:spTgt spid="12"/>
                                        </p:tgtEl>
                                      </p:cBhvr>
                                    </p:animEffect>
                                  </p:childTnLst>
                                </p:cTn>
                              </p:par>
                              <p:par>
                                <p:cTn id="29" presetID="0" presetClass="entr" presetSubtype="0" fill="hold" grpId="0" nodeType="withEffect">
                                  <p:stCondLst>
                                    <p:cond delay="0"/>
                                  </p:stCondLst>
                                  <p:iterate type="lt">
                                    <p:tmPct val="5000"/>
                                  </p:iterate>
                                  <p:childTnLst>
                                    <p:set>
                                      <p:cBhvr>
                                        <p:cTn id="30" dur="700" fill="hold">
                                          <p:stCondLst>
                                            <p:cond delay="0"/>
                                          </p:stCondLst>
                                        </p:cTn>
                                        <p:tgtEl>
                                          <p:spTgt spid="13"/>
                                        </p:tgtEl>
                                        <p:attrNameLst>
                                          <p:attrName>style.visibility</p:attrName>
                                        </p:attrNameLst>
                                      </p:cBhvr>
                                      <p:to>
                                        <p:strVal val="visible"/>
                                      </p:to>
                                    </p:set>
                                    <p:anim to="" calcmode="lin" valueType="num">
                                      <p:cBhvr>
                                        <p:cTn id="31" dur="700" fill="hold">
                                          <p:stCondLst>
                                            <p:cond delay="0"/>
                                          </p:stCondLst>
                                        </p:cTn>
                                        <p:tgtEl>
                                          <p:spTgt spid="13"/>
                                        </p:tgtEl>
                                        <p:attrNameLst>
                                          <p:attrName>ppt_x</p:attrName>
                                        </p:attrNameLst>
                                      </p:cBhvr>
                                      <p:tavLst>
                                        <p:tav tm="0" fmla="#ppt_x-#ppt_w*((1.5-1.5*$)^3-(1.5-1.5*$)^2)">
                                          <p:val>
                                            <p:fltVal val="0"/>
                                          </p:val>
                                        </p:tav>
                                        <p:tav tm="100000">
                                          <p:val>
                                            <p:fltVal val="1"/>
                                          </p:val>
                                        </p:tav>
                                      </p:tavLst>
                                    </p:anim>
                                    <p:animEffect filter="fade">
                                      <p:cBhvr>
                                        <p:cTn id="32" dur="700">
                                          <p:stCondLst>
                                            <p:cond delay="0"/>
                                          </p:stCondLst>
                                        </p:cTn>
                                        <p:tgtEl>
                                          <p:spTgt spid="13"/>
                                        </p:tgtEl>
                                      </p:cBhvr>
                                    </p:animEffect>
                                  </p:childTnLst>
                                </p:cTn>
                              </p:par>
                              <p:par>
                                <p:cTn id="33" presetID="0" presetClass="entr" presetSubtype="0" fill="hold" grpId="0" nodeType="withEffect">
                                  <p:stCondLst>
                                    <p:cond delay="0"/>
                                  </p:stCondLst>
                                  <p:iterate type="lt">
                                    <p:tmPct val="5000"/>
                                  </p:iterate>
                                  <p:childTnLst>
                                    <p:set>
                                      <p:cBhvr>
                                        <p:cTn id="34" dur="700" fill="hold">
                                          <p:stCondLst>
                                            <p:cond delay="0"/>
                                          </p:stCondLst>
                                        </p:cTn>
                                        <p:tgtEl>
                                          <p:spTgt spid="14"/>
                                        </p:tgtEl>
                                        <p:attrNameLst>
                                          <p:attrName>style.visibility</p:attrName>
                                        </p:attrNameLst>
                                      </p:cBhvr>
                                      <p:to>
                                        <p:strVal val="visible"/>
                                      </p:to>
                                    </p:set>
                                    <p:anim to="" calcmode="lin" valueType="num">
                                      <p:cBhvr>
                                        <p:cTn id="35" dur="700" fill="hold">
                                          <p:stCondLst>
                                            <p:cond delay="0"/>
                                          </p:stCondLst>
                                        </p:cTn>
                                        <p:tgtEl>
                                          <p:spTgt spid="14"/>
                                        </p:tgtEl>
                                        <p:attrNameLst>
                                          <p:attrName>ppt_x</p:attrName>
                                        </p:attrNameLst>
                                      </p:cBhvr>
                                      <p:tavLst>
                                        <p:tav tm="0" fmla="#ppt_x-#ppt_w*((1.5-1.5*$)^3-(1.5-1.5*$)^2)">
                                          <p:val>
                                            <p:fltVal val="0"/>
                                          </p:val>
                                        </p:tav>
                                        <p:tav tm="100000">
                                          <p:val>
                                            <p:fltVal val="1"/>
                                          </p:val>
                                        </p:tav>
                                      </p:tavLst>
                                    </p:anim>
                                    <p:animEffect filter="fade">
                                      <p:cBhvr>
                                        <p:cTn id="36" dur="700">
                                          <p:stCondLst>
                                            <p:cond delay="0"/>
                                          </p:stCondLst>
                                        </p:cTn>
                                        <p:tgtEl>
                                          <p:spTgt spid="14"/>
                                        </p:tgtEl>
                                      </p:cBhvr>
                                    </p:animEffect>
                                  </p:childTnLst>
                                </p:cTn>
                              </p:par>
                              <p:par>
                                <p:cTn id="37" presetID="0" presetClass="entr" presetSubtype="0" fill="hold" grpId="0" nodeType="withEffect">
                                  <p:stCondLst>
                                    <p:cond delay="0"/>
                                  </p:stCondLst>
                                  <p:iterate type="lt">
                                    <p:tmPct val="5000"/>
                                  </p:iterate>
                                  <p:childTnLst>
                                    <p:set>
                                      <p:cBhvr>
                                        <p:cTn id="38" dur="700" fill="hold">
                                          <p:stCondLst>
                                            <p:cond delay="0"/>
                                          </p:stCondLst>
                                        </p:cTn>
                                        <p:tgtEl>
                                          <p:spTgt spid="15"/>
                                        </p:tgtEl>
                                        <p:attrNameLst>
                                          <p:attrName>style.visibility</p:attrName>
                                        </p:attrNameLst>
                                      </p:cBhvr>
                                      <p:to>
                                        <p:strVal val="visible"/>
                                      </p:to>
                                    </p:set>
                                    <p:anim to="" calcmode="lin" valueType="num">
                                      <p:cBhvr>
                                        <p:cTn id="39" dur="700" fill="hold">
                                          <p:stCondLst>
                                            <p:cond delay="0"/>
                                          </p:stCondLst>
                                        </p:cTn>
                                        <p:tgtEl>
                                          <p:spTgt spid="15"/>
                                        </p:tgtEl>
                                        <p:attrNameLst>
                                          <p:attrName>ppt_x</p:attrName>
                                        </p:attrNameLst>
                                      </p:cBhvr>
                                      <p:tavLst>
                                        <p:tav tm="0" fmla="#ppt_x-#ppt_w*((1.5-1.5*$)^3-(1.5-1.5*$)^2)">
                                          <p:val>
                                            <p:fltVal val="0"/>
                                          </p:val>
                                        </p:tav>
                                        <p:tav tm="100000">
                                          <p:val>
                                            <p:fltVal val="1"/>
                                          </p:val>
                                        </p:tav>
                                      </p:tavLst>
                                    </p:anim>
                                    <p:animEffect filter="fade">
                                      <p:cBhvr>
                                        <p:cTn id="40" dur="7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7" name="PA_库_1"/>
          <p:cNvSpPr/>
          <p:nvPr>
            <p:custDataLst>
              <p:tags r:id="rId4"/>
            </p:custDataLst>
          </p:nvPr>
        </p:nvSpPr>
        <p:spPr>
          <a:xfrm>
            <a:off x="2303464" y="3486150"/>
            <a:ext cx="795337" cy="795338"/>
          </a:xfrm>
          <a:custGeom>
            <a:avLst/>
            <a:gdLst>
              <a:gd name="connsiteX0" fmla="*/ 349985 w 663588"/>
              <a:gd name="connsiteY0" fmla="*/ 142900 h 663588"/>
              <a:gd name="connsiteX1" fmla="*/ 482976 w 663588"/>
              <a:gd name="connsiteY1" fmla="*/ 211390 h 663588"/>
              <a:gd name="connsiteX2" fmla="*/ 460097 w 663588"/>
              <a:gd name="connsiteY2" fmla="*/ 486849 h 663588"/>
              <a:gd name="connsiteX3" fmla="*/ 260810 w 663588"/>
              <a:gd name="connsiteY3" fmla="*/ 655570 h 663588"/>
              <a:gd name="connsiteX4" fmla="*/ 202645 w 663588"/>
              <a:gd name="connsiteY4" fmla="*/ 637514 h 663588"/>
              <a:gd name="connsiteX5" fmla="*/ 6741 w 663588"/>
              <a:gd name="connsiteY5" fmla="*/ 398662 h 663588"/>
              <a:gd name="connsiteX6" fmla="*/ 3010 w 663588"/>
              <a:gd name="connsiteY6" fmla="*/ 361650 h 663588"/>
              <a:gd name="connsiteX7" fmla="*/ 207517 w 663588"/>
              <a:gd name="connsiteY7" fmla="*/ 188510 h 663588"/>
              <a:gd name="connsiteX8" fmla="*/ 349985 w 663588"/>
              <a:gd name="connsiteY8" fmla="*/ 142900 h 663588"/>
              <a:gd name="connsiteX9" fmla="*/ 331794 w 663588"/>
              <a:gd name="connsiteY9" fmla="*/ 0 h 663588"/>
              <a:gd name="connsiteX10" fmla="*/ 663588 w 663588"/>
              <a:gd name="connsiteY10" fmla="*/ 331794 h 663588"/>
              <a:gd name="connsiteX11" fmla="*/ 331794 w 663588"/>
              <a:gd name="connsiteY11" fmla="*/ 663588 h 663588"/>
              <a:gd name="connsiteX12" fmla="*/ 278642 w 663588"/>
              <a:gd name="connsiteY12" fmla="*/ 658230 h 663588"/>
              <a:gd name="connsiteX13" fmla="*/ 471280 w 663588"/>
              <a:gd name="connsiteY13" fmla="*/ 495139 h 663588"/>
              <a:gd name="connsiteX14" fmla="*/ 495745 w 663588"/>
              <a:gd name="connsiteY14" fmla="*/ 200580 h 663588"/>
              <a:gd name="connsiteX15" fmla="*/ 495746 w 663588"/>
              <a:gd name="connsiteY15" fmla="*/ 200580 h 663588"/>
              <a:gd name="connsiteX16" fmla="*/ 201187 w 663588"/>
              <a:gd name="connsiteY16" fmla="*/ 176113 h 663588"/>
              <a:gd name="connsiteX17" fmla="*/ 1361 w 663588"/>
              <a:gd name="connsiteY17" fmla="*/ 345290 h 663588"/>
              <a:gd name="connsiteX18" fmla="*/ 0 w 663588"/>
              <a:gd name="connsiteY18" fmla="*/ 331794 h 663588"/>
              <a:gd name="connsiteX19" fmla="*/ 331794 w 663588"/>
              <a:gd name="connsiteY19" fmla="*/ 0 h 663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3588" h="663588">
                <a:moveTo>
                  <a:pt x="349985" y="142900"/>
                </a:moveTo>
                <a:cubicBezTo>
                  <a:pt x="399833" y="147041"/>
                  <a:pt x="448102" y="170198"/>
                  <a:pt x="482976" y="211390"/>
                </a:cubicBezTo>
                <a:cubicBezTo>
                  <a:pt x="552725" y="293774"/>
                  <a:pt x="542481" y="417101"/>
                  <a:pt x="460097" y="486849"/>
                </a:cubicBezTo>
                <a:lnTo>
                  <a:pt x="260810" y="655570"/>
                </a:lnTo>
                <a:lnTo>
                  <a:pt x="202645" y="637514"/>
                </a:lnTo>
                <a:cubicBezTo>
                  <a:pt x="103407" y="595540"/>
                  <a:pt x="28840" y="506657"/>
                  <a:pt x="6741" y="398662"/>
                </a:cubicBezTo>
                <a:lnTo>
                  <a:pt x="3010" y="361650"/>
                </a:lnTo>
                <a:lnTo>
                  <a:pt x="207517" y="188510"/>
                </a:lnTo>
                <a:cubicBezTo>
                  <a:pt x="248709" y="153636"/>
                  <a:pt x="300137" y="138760"/>
                  <a:pt x="349985" y="142900"/>
                </a:cubicBezTo>
                <a:close/>
                <a:moveTo>
                  <a:pt x="331794" y="0"/>
                </a:moveTo>
                <a:cubicBezTo>
                  <a:pt x="515039" y="0"/>
                  <a:pt x="663588" y="148549"/>
                  <a:pt x="663588" y="331794"/>
                </a:cubicBezTo>
                <a:cubicBezTo>
                  <a:pt x="663588" y="515039"/>
                  <a:pt x="515039" y="663588"/>
                  <a:pt x="331794" y="663588"/>
                </a:cubicBezTo>
                <a:lnTo>
                  <a:pt x="278642" y="658230"/>
                </a:lnTo>
                <a:lnTo>
                  <a:pt x="471280" y="495139"/>
                </a:lnTo>
                <a:cubicBezTo>
                  <a:pt x="559376" y="420555"/>
                  <a:pt x="570330" y="288677"/>
                  <a:pt x="495745" y="200580"/>
                </a:cubicBezTo>
                <a:lnTo>
                  <a:pt x="495746" y="200580"/>
                </a:lnTo>
                <a:cubicBezTo>
                  <a:pt x="421162" y="112483"/>
                  <a:pt x="289283" y="101529"/>
                  <a:pt x="201187" y="176113"/>
                </a:cubicBezTo>
                <a:lnTo>
                  <a:pt x="1361" y="345290"/>
                </a:lnTo>
                <a:lnTo>
                  <a:pt x="0" y="331794"/>
                </a:lnTo>
                <a:cubicBezTo>
                  <a:pt x="0" y="148549"/>
                  <a:pt x="148549" y="0"/>
                  <a:pt x="33179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A</a:t>
            </a:r>
            <a:endParaRPr lang="zh-CN" altLang="en-US" dirty="0">
              <a:solidFill>
                <a:srgbClr val="FFFFFF"/>
              </a:solidFill>
            </a:endParaRPr>
          </a:p>
        </p:txBody>
      </p:sp>
      <p:sp>
        <p:nvSpPr>
          <p:cNvPr id="8" name="PA_库_1"/>
          <p:cNvSpPr/>
          <p:nvPr>
            <p:custDataLst>
              <p:tags r:id="rId5"/>
            </p:custDataLst>
          </p:nvPr>
        </p:nvSpPr>
        <p:spPr>
          <a:xfrm rot="19176637" flipH="1">
            <a:off x="1336676" y="4733925"/>
            <a:ext cx="1706563" cy="666750"/>
          </a:xfrm>
          <a:custGeom>
            <a:avLst/>
            <a:gdLst>
              <a:gd name="connsiteX0" fmla="*/ 302185 w 1423253"/>
              <a:gd name="connsiteY0" fmla="*/ 557176 h 557177"/>
              <a:gd name="connsiteX1" fmla="*/ 313708 w 1423253"/>
              <a:gd name="connsiteY1" fmla="*/ 539112 h 557177"/>
              <a:gd name="connsiteX2" fmla="*/ 1140428 w 1423253"/>
              <a:gd name="connsiteY2" fmla="*/ 539112 h 557177"/>
              <a:gd name="connsiteX3" fmla="*/ 1400952 w 1423253"/>
              <a:gd name="connsiteY3" fmla="*/ 278588 h 557177"/>
              <a:gd name="connsiteX4" fmla="*/ 1140428 w 1423253"/>
              <a:gd name="connsiteY4" fmla="*/ 18063 h 557177"/>
              <a:gd name="connsiteX5" fmla="*/ 0 w 1423253"/>
              <a:gd name="connsiteY5" fmla="*/ 18063 h 557177"/>
              <a:gd name="connsiteX6" fmla="*/ 1016 w 1423253"/>
              <a:gd name="connsiteY6" fmla="*/ 0 h 557177"/>
              <a:gd name="connsiteX7" fmla="*/ 1144665 w 1423253"/>
              <a:gd name="connsiteY7" fmla="*/ 0 h 557177"/>
              <a:gd name="connsiteX8" fmla="*/ 1423253 w 1423253"/>
              <a:gd name="connsiteY8" fmla="*/ 278589 h 557177"/>
              <a:gd name="connsiteX9" fmla="*/ 1423252 w 1423253"/>
              <a:gd name="connsiteY9" fmla="*/ 278589 h 557177"/>
              <a:gd name="connsiteX10" fmla="*/ 1144664 w 1423253"/>
              <a:gd name="connsiteY10" fmla="*/ 557177 h 55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3253" h="557177">
                <a:moveTo>
                  <a:pt x="302185" y="557176"/>
                </a:moveTo>
                <a:lnTo>
                  <a:pt x="313708" y="539112"/>
                </a:lnTo>
                <a:lnTo>
                  <a:pt x="1140428" y="539112"/>
                </a:lnTo>
                <a:cubicBezTo>
                  <a:pt x="1284311" y="539112"/>
                  <a:pt x="1400952" y="422472"/>
                  <a:pt x="1400952" y="278588"/>
                </a:cubicBezTo>
                <a:cubicBezTo>
                  <a:pt x="1400952" y="134704"/>
                  <a:pt x="1284311" y="18063"/>
                  <a:pt x="1140428" y="18063"/>
                </a:cubicBezTo>
                <a:lnTo>
                  <a:pt x="0" y="18063"/>
                </a:lnTo>
                <a:lnTo>
                  <a:pt x="1016" y="0"/>
                </a:lnTo>
                <a:lnTo>
                  <a:pt x="1144665" y="0"/>
                </a:lnTo>
                <a:cubicBezTo>
                  <a:pt x="1298525" y="0"/>
                  <a:pt x="1423253" y="124728"/>
                  <a:pt x="1423253" y="278589"/>
                </a:cubicBezTo>
                <a:lnTo>
                  <a:pt x="1423252" y="278589"/>
                </a:lnTo>
                <a:cubicBezTo>
                  <a:pt x="1423252" y="432449"/>
                  <a:pt x="1298524" y="557177"/>
                  <a:pt x="1144664" y="5571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400" dirty="0">
                <a:solidFill>
                  <a:schemeClr val="tx1"/>
                </a:solidFill>
              </a:rPr>
              <a:t>添加文字</a:t>
            </a:r>
            <a:endParaRPr lang="zh-CN" altLang="en-US" sz="2400" dirty="0">
              <a:solidFill>
                <a:schemeClr val="tx1"/>
              </a:solidFill>
            </a:endParaRPr>
          </a:p>
        </p:txBody>
      </p:sp>
      <p:sp>
        <p:nvSpPr>
          <p:cNvPr id="9" name="PA_库_2"/>
          <p:cNvSpPr/>
          <p:nvPr>
            <p:custDataLst>
              <p:tags r:id="rId6"/>
            </p:custDataLst>
          </p:nvPr>
        </p:nvSpPr>
        <p:spPr>
          <a:xfrm>
            <a:off x="3994150" y="3486150"/>
            <a:ext cx="795338" cy="795338"/>
          </a:xfrm>
          <a:custGeom>
            <a:avLst/>
            <a:gdLst>
              <a:gd name="connsiteX0" fmla="*/ 349985 w 663588"/>
              <a:gd name="connsiteY0" fmla="*/ 142900 h 663588"/>
              <a:gd name="connsiteX1" fmla="*/ 482976 w 663588"/>
              <a:gd name="connsiteY1" fmla="*/ 211390 h 663588"/>
              <a:gd name="connsiteX2" fmla="*/ 460097 w 663588"/>
              <a:gd name="connsiteY2" fmla="*/ 486849 h 663588"/>
              <a:gd name="connsiteX3" fmla="*/ 260810 w 663588"/>
              <a:gd name="connsiteY3" fmla="*/ 655570 h 663588"/>
              <a:gd name="connsiteX4" fmla="*/ 202645 w 663588"/>
              <a:gd name="connsiteY4" fmla="*/ 637514 h 663588"/>
              <a:gd name="connsiteX5" fmla="*/ 6741 w 663588"/>
              <a:gd name="connsiteY5" fmla="*/ 398662 h 663588"/>
              <a:gd name="connsiteX6" fmla="*/ 3010 w 663588"/>
              <a:gd name="connsiteY6" fmla="*/ 361650 h 663588"/>
              <a:gd name="connsiteX7" fmla="*/ 207517 w 663588"/>
              <a:gd name="connsiteY7" fmla="*/ 188510 h 663588"/>
              <a:gd name="connsiteX8" fmla="*/ 349985 w 663588"/>
              <a:gd name="connsiteY8" fmla="*/ 142900 h 663588"/>
              <a:gd name="connsiteX9" fmla="*/ 331794 w 663588"/>
              <a:gd name="connsiteY9" fmla="*/ 0 h 663588"/>
              <a:gd name="connsiteX10" fmla="*/ 663588 w 663588"/>
              <a:gd name="connsiteY10" fmla="*/ 331794 h 663588"/>
              <a:gd name="connsiteX11" fmla="*/ 331794 w 663588"/>
              <a:gd name="connsiteY11" fmla="*/ 663588 h 663588"/>
              <a:gd name="connsiteX12" fmla="*/ 278642 w 663588"/>
              <a:gd name="connsiteY12" fmla="*/ 658230 h 663588"/>
              <a:gd name="connsiteX13" fmla="*/ 471280 w 663588"/>
              <a:gd name="connsiteY13" fmla="*/ 495139 h 663588"/>
              <a:gd name="connsiteX14" fmla="*/ 495745 w 663588"/>
              <a:gd name="connsiteY14" fmla="*/ 200580 h 663588"/>
              <a:gd name="connsiteX15" fmla="*/ 495746 w 663588"/>
              <a:gd name="connsiteY15" fmla="*/ 200580 h 663588"/>
              <a:gd name="connsiteX16" fmla="*/ 201187 w 663588"/>
              <a:gd name="connsiteY16" fmla="*/ 176113 h 663588"/>
              <a:gd name="connsiteX17" fmla="*/ 1361 w 663588"/>
              <a:gd name="connsiteY17" fmla="*/ 345290 h 663588"/>
              <a:gd name="connsiteX18" fmla="*/ 0 w 663588"/>
              <a:gd name="connsiteY18" fmla="*/ 331794 h 663588"/>
              <a:gd name="connsiteX19" fmla="*/ 331794 w 663588"/>
              <a:gd name="connsiteY19" fmla="*/ 0 h 663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3588" h="663588">
                <a:moveTo>
                  <a:pt x="349985" y="142900"/>
                </a:moveTo>
                <a:cubicBezTo>
                  <a:pt x="399833" y="147041"/>
                  <a:pt x="448102" y="170198"/>
                  <a:pt x="482976" y="211390"/>
                </a:cubicBezTo>
                <a:cubicBezTo>
                  <a:pt x="552725" y="293774"/>
                  <a:pt x="542481" y="417101"/>
                  <a:pt x="460097" y="486849"/>
                </a:cubicBezTo>
                <a:lnTo>
                  <a:pt x="260810" y="655570"/>
                </a:lnTo>
                <a:lnTo>
                  <a:pt x="202645" y="637514"/>
                </a:lnTo>
                <a:cubicBezTo>
                  <a:pt x="103407" y="595540"/>
                  <a:pt x="28840" y="506657"/>
                  <a:pt x="6741" y="398662"/>
                </a:cubicBezTo>
                <a:lnTo>
                  <a:pt x="3010" y="361650"/>
                </a:lnTo>
                <a:lnTo>
                  <a:pt x="207517" y="188510"/>
                </a:lnTo>
                <a:cubicBezTo>
                  <a:pt x="248709" y="153636"/>
                  <a:pt x="300137" y="138760"/>
                  <a:pt x="349985" y="142900"/>
                </a:cubicBezTo>
                <a:close/>
                <a:moveTo>
                  <a:pt x="331794" y="0"/>
                </a:moveTo>
                <a:cubicBezTo>
                  <a:pt x="515039" y="0"/>
                  <a:pt x="663588" y="148549"/>
                  <a:pt x="663588" y="331794"/>
                </a:cubicBezTo>
                <a:cubicBezTo>
                  <a:pt x="663588" y="515039"/>
                  <a:pt x="515039" y="663588"/>
                  <a:pt x="331794" y="663588"/>
                </a:cubicBezTo>
                <a:lnTo>
                  <a:pt x="278642" y="658230"/>
                </a:lnTo>
                <a:lnTo>
                  <a:pt x="471280" y="495139"/>
                </a:lnTo>
                <a:cubicBezTo>
                  <a:pt x="559376" y="420555"/>
                  <a:pt x="570330" y="288677"/>
                  <a:pt x="495745" y="200580"/>
                </a:cubicBezTo>
                <a:lnTo>
                  <a:pt x="495746" y="200580"/>
                </a:lnTo>
                <a:cubicBezTo>
                  <a:pt x="421162" y="112483"/>
                  <a:pt x="289283" y="101529"/>
                  <a:pt x="201187" y="176113"/>
                </a:cubicBezTo>
                <a:lnTo>
                  <a:pt x="1361" y="345290"/>
                </a:lnTo>
                <a:lnTo>
                  <a:pt x="0" y="331794"/>
                </a:lnTo>
                <a:cubicBezTo>
                  <a:pt x="0" y="148549"/>
                  <a:pt x="148549" y="0"/>
                  <a:pt x="33179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B</a:t>
            </a:r>
            <a:endParaRPr lang="zh-CN" altLang="en-US" dirty="0">
              <a:solidFill>
                <a:srgbClr val="FFFFFF"/>
              </a:solidFill>
            </a:endParaRPr>
          </a:p>
        </p:txBody>
      </p:sp>
      <p:sp>
        <p:nvSpPr>
          <p:cNvPr id="10" name="PA_库_2"/>
          <p:cNvSpPr/>
          <p:nvPr>
            <p:custDataLst>
              <p:tags r:id="rId7"/>
            </p:custDataLst>
          </p:nvPr>
        </p:nvSpPr>
        <p:spPr>
          <a:xfrm rot="19176637" flipH="1">
            <a:off x="3028951" y="4733925"/>
            <a:ext cx="1704975" cy="666750"/>
          </a:xfrm>
          <a:custGeom>
            <a:avLst/>
            <a:gdLst>
              <a:gd name="connsiteX0" fmla="*/ 302185 w 1423253"/>
              <a:gd name="connsiteY0" fmla="*/ 557176 h 557177"/>
              <a:gd name="connsiteX1" fmla="*/ 313708 w 1423253"/>
              <a:gd name="connsiteY1" fmla="*/ 539112 h 557177"/>
              <a:gd name="connsiteX2" fmla="*/ 1140428 w 1423253"/>
              <a:gd name="connsiteY2" fmla="*/ 539112 h 557177"/>
              <a:gd name="connsiteX3" fmla="*/ 1400952 w 1423253"/>
              <a:gd name="connsiteY3" fmla="*/ 278588 h 557177"/>
              <a:gd name="connsiteX4" fmla="*/ 1140428 w 1423253"/>
              <a:gd name="connsiteY4" fmla="*/ 18063 h 557177"/>
              <a:gd name="connsiteX5" fmla="*/ 0 w 1423253"/>
              <a:gd name="connsiteY5" fmla="*/ 18063 h 557177"/>
              <a:gd name="connsiteX6" fmla="*/ 1016 w 1423253"/>
              <a:gd name="connsiteY6" fmla="*/ 0 h 557177"/>
              <a:gd name="connsiteX7" fmla="*/ 1144665 w 1423253"/>
              <a:gd name="connsiteY7" fmla="*/ 0 h 557177"/>
              <a:gd name="connsiteX8" fmla="*/ 1423253 w 1423253"/>
              <a:gd name="connsiteY8" fmla="*/ 278589 h 557177"/>
              <a:gd name="connsiteX9" fmla="*/ 1423252 w 1423253"/>
              <a:gd name="connsiteY9" fmla="*/ 278589 h 557177"/>
              <a:gd name="connsiteX10" fmla="*/ 1144664 w 1423253"/>
              <a:gd name="connsiteY10" fmla="*/ 557177 h 55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3253" h="557177">
                <a:moveTo>
                  <a:pt x="302185" y="557176"/>
                </a:moveTo>
                <a:lnTo>
                  <a:pt x="313708" y="539112"/>
                </a:lnTo>
                <a:lnTo>
                  <a:pt x="1140428" y="539112"/>
                </a:lnTo>
                <a:cubicBezTo>
                  <a:pt x="1284311" y="539112"/>
                  <a:pt x="1400952" y="422472"/>
                  <a:pt x="1400952" y="278588"/>
                </a:cubicBezTo>
                <a:cubicBezTo>
                  <a:pt x="1400952" y="134704"/>
                  <a:pt x="1284311" y="18063"/>
                  <a:pt x="1140428" y="18063"/>
                </a:cubicBezTo>
                <a:lnTo>
                  <a:pt x="0" y="18063"/>
                </a:lnTo>
                <a:lnTo>
                  <a:pt x="1016" y="0"/>
                </a:lnTo>
                <a:lnTo>
                  <a:pt x="1144665" y="0"/>
                </a:lnTo>
                <a:cubicBezTo>
                  <a:pt x="1298525" y="0"/>
                  <a:pt x="1423253" y="124728"/>
                  <a:pt x="1423253" y="278589"/>
                </a:cubicBezTo>
                <a:lnTo>
                  <a:pt x="1423252" y="278589"/>
                </a:lnTo>
                <a:cubicBezTo>
                  <a:pt x="1423252" y="432449"/>
                  <a:pt x="1298524" y="557177"/>
                  <a:pt x="1144664" y="55717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400" dirty="0">
                <a:solidFill>
                  <a:schemeClr val="tx1"/>
                </a:solidFill>
              </a:rPr>
              <a:t>添加文字</a:t>
            </a:r>
            <a:endParaRPr lang="zh-CN" altLang="en-US" sz="2400" dirty="0">
              <a:solidFill>
                <a:schemeClr val="tx1"/>
              </a:solidFill>
            </a:endParaRPr>
          </a:p>
        </p:txBody>
      </p:sp>
      <p:sp>
        <p:nvSpPr>
          <p:cNvPr id="11" name="PA_库_3"/>
          <p:cNvSpPr/>
          <p:nvPr>
            <p:custDataLst>
              <p:tags r:id="rId8"/>
            </p:custDataLst>
          </p:nvPr>
        </p:nvSpPr>
        <p:spPr>
          <a:xfrm>
            <a:off x="5686425" y="3486150"/>
            <a:ext cx="795338" cy="795338"/>
          </a:xfrm>
          <a:custGeom>
            <a:avLst/>
            <a:gdLst>
              <a:gd name="connsiteX0" fmla="*/ 349985 w 663588"/>
              <a:gd name="connsiteY0" fmla="*/ 142900 h 663588"/>
              <a:gd name="connsiteX1" fmla="*/ 482976 w 663588"/>
              <a:gd name="connsiteY1" fmla="*/ 211390 h 663588"/>
              <a:gd name="connsiteX2" fmla="*/ 460097 w 663588"/>
              <a:gd name="connsiteY2" fmla="*/ 486849 h 663588"/>
              <a:gd name="connsiteX3" fmla="*/ 260810 w 663588"/>
              <a:gd name="connsiteY3" fmla="*/ 655570 h 663588"/>
              <a:gd name="connsiteX4" fmla="*/ 202645 w 663588"/>
              <a:gd name="connsiteY4" fmla="*/ 637514 h 663588"/>
              <a:gd name="connsiteX5" fmla="*/ 6741 w 663588"/>
              <a:gd name="connsiteY5" fmla="*/ 398662 h 663588"/>
              <a:gd name="connsiteX6" fmla="*/ 3010 w 663588"/>
              <a:gd name="connsiteY6" fmla="*/ 361650 h 663588"/>
              <a:gd name="connsiteX7" fmla="*/ 207517 w 663588"/>
              <a:gd name="connsiteY7" fmla="*/ 188510 h 663588"/>
              <a:gd name="connsiteX8" fmla="*/ 349985 w 663588"/>
              <a:gd name="connsiteY8" fmla="*/ 142900 h 663588"/>
              <a:gd name="connsiteX9" fmla="*/ 331794 w 663588"/>
              <a:gd name="connsiteY9" fmla="*/ 0 h 663588"/>
              <a:gd name="connsiteX10" fmla="*/ 663588 w 663588"/>
              <a:gd name="connsiteY10" fmla="*/ 331794 h 663588"/>
              <a:gd name="connsiteX11" fmla="*/ 331794 w 663588"/>
              <a:gd name="connsiteY11" fmla="*/ 663588 h 663588"/>
              <a:gd name="connsiteX12" fmla="*/ 278642 w 663588"/>
              <a:gd name="connsiteY12" fmla="*/ 658230 h 663588"/>
              <a:gd name="connsiteX13" fmla="*/ 471280 w 663588"/>
              <a:gd name="connsiteY13" fmla="*/ 495139 h 663588"/>
              <a:gd name="connsiteX14" fmla="*/ 495745 w 663588"/>
              <a:gd name="connsiteY14" fmla="*/ 200580 h 663588"/>
              <a:gd name="connsiteX15" fmla="*/ 495746 w 663588"/>
              <a:gd name="connsiteY15" fmla="*/ 200580 h 663588"/>
              <a:gd name="connsiteX16" fmla="*/ 201187 w 663588"/>
              <a:gd name="connsiteY16" fmla="*/ 176113 h 663588"/>
              <a:gd name="connsiteX17" fmla="*/ 1361 w 663588"/>
              <a:gd name="connsiteY17" fmla="*/ 345290 h 663588"/>
              <a:gd name="connsiteX18" fmla="*/ 0 w 663588"/>
              <a:gd name="connsiteY18" fmla="*/ 331794 h 663588"/>
              <a:gd name="connsiteX19" fmla="*/ 331794 w 663588"/>
              <a:gd name="connsiteY19" fmla="*/ 0 h 663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3588" h="663588">
                <a:moveTo>
                  <a:pt x="349985" y="142900"/>
                </a:moveTo>
                <a:cubicBezTo>
                  <a:pt x="399833" y="147041"/>
                  <a:pt x="448102" y="170198"/>
                  <a:pt x="482976" y="211390"/>
                </a:cubicBezTo>
                <a:cubicBezTo>
                  <a:pt x="552725" y="293774"/>
                  <a:pt x="542481" y="417101"/>
                  <a:pt x="460097" y="486849"/>
                </a:cubicBezTo>
                <a:lnTo>
                  <a:pt x="260810" y="655570"/>
                </a:lnTo>
                <a:lnTo>
                  <a:pt x="202645" y="637514"/>
                </a:lnTo>
                <a:cubicBezTo>
                  <a:pt x="103407" y="595540"/>
                  <a:pt x="28840" y="506657"/>
                  <a:pt x="6741" y="398662"/>
                </a:cubicBezTo>
                <a:lnTo>
                  <a:pt x="3010" y="361650"/>
                </a:lnTo>
                <a:lnTo>
                  <a:pt x="207517" y="188510"/>
                </a:lnTo>
                <a:cubicBezTo>
                  <a:pt x="248709" y="153636"/>
                  <a:pt x="300137" y="138760"/>
                  <a:pt x="349985" y="142900"/>
                </a:cubicBezTo>
                <a:close/>
                <a:moveTo>
                  <a:pt x="331794" y="0"/>
                </a:moveTo>
                <a:cubicBezTo>
                  <a:pt x="515039" y="0"/>
                  <a:pt x="663588" y="148549"/>
                  <a:pt x="663588" y="331794"/>
                </a:cubicBezTo>
                <a:cubicBezTo>
                  <a:pt x="663588" y="515039"/>
                  <a:pt x="515039" y="663588"/>
                  <a:pt x="331794" y="663588"/>
                </a:cubicBezTo>
                <a:lnTo>
                  <a:pt x="278642" y="658230"/>
                </a:lnTo>
                <a:lnTo>
                  <a:pt x="471280" y="495139"/>
                </a:lnTo>
                <a:cubicBezTo>
                  <a:pt x="559376" y="420555"/>
                  <a:pt x="570330" y="288677"/>
                  <a:pt x="495745" y="200580"/>
                </a:cubicBezTo>
                <a:lnTo>
                  <a:pt x="495746" y="200580"/>
                </a:lnTo>
                <a:cubicBezTo>
                  <a:pt x="421162" y="112483"/>
                  <a:pt x="289283" y="101529"/>
                  <a:pt x="201187" y="176113"/>
                </a:cubicBezTo>
                <a:lnTo>
                  <a:pt x="1361" y="345290"/>
                </a:lnTo>
                <a:lnTo>
                  <a:pt x="0" y="331794"/>
                </a:lnTo>
                <a:cubicBezTo>
                  <a:pt x="0" y="148549"/>
                  <a:pt x="148549" y="0"/>
                  <a:pt x="33179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C</a:t>
            </a:r>
            <a:endParaRPr lang="zh-CN" altLang="en-US" dirty="0">
              <a:solidFill>
                <a:srgbClr val="FFFFFF"/>
              </a:solidFill>
            </a:endParaRPr>
          </a:p>
        </p:txBody>
      </p:sp>
      <p:sp>
        <p:nvSpPr>
          <p:cNvPr id="12" name="PA_库_3"/>
          <p:cNvSpPr/>
          <p:nvPr>
            <p:custDataLst>
              <p:tags r:id="rId9"/>
            </p:custDataLst>
          </p:nvPr>
        </p:nvSpPr>
        <p:spPr>
          <a:xfrm rot="19176637" flipH="1">
            <a:off x="4719638" y="4733925"/>
            <a:ext cx="1706562" cy="666750"/>
          </a:xfrm>
          <a:custGeom>
            <a:avLst/>
            <a:gdLst>
              <a:gd name="connsiteX0" fmla="*/ 302185 w 1423253"/>
              <a:gd name="connsiteY0" fmla="*/ 557176 h 557177"/>
              <a:gd name="connsiteX1" fmla="*/ 313708 w 1423253"/>
              <a:gd name="connsiteY1" fmla="*/ 539112 h 557177"/>
              <a:gd name="connsiteX2" fmla="*/ 1140428 w 1423253"/>
              <a:gd name="connsiteY2" fmla="*/ 539112 h 557177"/>
              <a:gd name="connsiteX3" fmla="*/ 1400952 w 1423253"/>
              <a:gd name="connsiteY3" fmla="*/ 278588 h 557177"/>
              <a:gd name="connsiteX4" fmla="*/ 1140428 w 1423253"/>
              <a:gd name="connsiteY4" fmla="*/ 18063 h 557177"/>
              <a:gd name="connsiteX5" fmla="*/ 0 w 1423253"/>
              <a:gd name="connsiteY5" fmla="*/ 18063 h 557177"/>
              <a:gd name="connsiteX6" fmla="*/ 1016 w 1423253"/>
              <a:gd name="connsiteY6" fmla="*/ 0 h 557177"/>
              <a:gd name="connsiteX7" fmla="*/ 1144665 w 1423253"/>
              <a:gd name="connsiteY7" fmla="*/ 0 h 557177"/>
              <a:gd name="connsiteX8" fmla="*/ 1423253 w 1423253"/>
              <a:gd name="connsiteY8" fmla="*/ 278589 h 557177"/>
              <a:gd name="connsiteX9" fmla="*/ 1423252 w 1423253"/>
              <a:gd name="connsiteY9" fmla="*/ 278589 h 557177"/>
              <a:gd name="connsiteX10" fmla="*/ 1144664 w 1423253"/>
              <a:gd name="connsiteY10" fmla="*/ 557177 h 55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3253" h="557177">
                <a:moveTo>
                  <a:pt x="302185" y="557176"/>
                </a:moveTo>
                <a:lnTo>
                  <a:pt x="313708" y="539112"/>
                </a:lnTo>
                <a:lnTo>
                  <a:pt x="1140428" y="539112"/>
                </a:lnTo>
                <a:cubicBezTo>
                  <a:pt x="1284311" y="539112"/>
                  <a:pt x="1400952" y="422472"/>
                  <a:pt x="1400952" y="278588"/>
                </a:cubicBezTo>
                <a:cubicBezTo>
                  <a:pt x="1400952" y="134704"/>
                  <a:pt x="1284311" y="18063"/>
                  <a:pt x="1140428" y="18063"/>
                </a:cubicBezTo>
                <a:lnTo>
                  <a:pt x="0" y="18063"/>
                </a:lnTo>
                <a:lnTo>
                  <a:pt x="1016" y="0"/>
                </a:lnTo>
                <a:lnTo>
                  <a:pt x="1144665" y="0"/>
                </a:lnTo>
                <a:cubicBezTo>
                  <a:pt x="1298525" y="0"/>
                  <a:pt x="1423253" y="124728"/>
                  <a:pt x="1423253" y="278589"/>
                </a:cubicBezTo>
                <a:lnTo>
                  <a:pt x="1423252" y="278589"/>
                </a:lnTo>
                <a:cubicBezTo>
                  <a:pt x="1423252" y="432449"/>
                  <a:pt x="1298524" y="557177"/>
                  <a:pt x="1144664" y="55717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400" dirty="0">
                <a:solidFill>
                  <a:schemeClr val="tx1"/>
                </a:solidFill>
              </a:rPr>
              <a:t>添加文字</a:t>
            </a:r>
            <a:endParaRPr lang="zh-CN" altLang="en-US" sz="2400" dirty="0">
              <a:solidFill>
                <a:schemeClr val="tx1"/>
              </a:solidFill>
            </a:endParaRPr>
          </a:p>
        </p:txBody>
      </p:sp>
      <p:sp>
        <p:nvSpPr>
          <p:cNvPr id="13" name="PA_库_4"/>
          <p:cNvSpPr/>
          <p:nvPr>
            <p:custDataLst>
              <p:tags r:id="rId10"/>
            </p:custDataLst>
          </p:nvPr>
        </p:nvSpPr>
        <p:spPr>
          <a:xfrm>
            <a:off x="7377114" y="3486150"/>
            <a:ext cx="795337" cy="795338"/>
          </a:xfrm>
          <a:custGeom>
            <a:avLst/>
            <a:gdLst>
              <a:gd name="connsiteX0" fmla="*/ 349985 w 663588"/>
              <a:gd name="connsiteY0" fmla="*/ 142900 h 663588"/>
              <a:gd name="connsiteX1" fmla="*/ 482976 w 663588"/>
              <a:gd name="connsiteY1" fmla="*/ 211390 h 663588"/>
              <a:gd name="connsiteX2" fmla="*/ 460097 w 663588"/>
              <a:gd name="connsiteY2" fmla="*/ 486849 h 663588"/>
              <a:gd name="connsiteX3" fmla="*/ 260810 w 663588"/>
              <a:gd name="connsiteY3" fmla="*/ 655570 h 663588"/>
              <a:gd name="connsiteX4" fmla="*/ 202645 w 663588"/>
              <a:gd name="connsiteY4" fmla="*/ 637514 h 663588"/>
              <a:gd name="connsiteX5" fmla="*/ 6741 w 663588"/>
              <a:gd name="connsiteY5" fmla="*/ 398662 h 663588"/>
              <a:gd name="connsiteX6" fmla="*/ 3010 w 663588"/>
              <a:gd name="connsiteY6" fmla="*/ 361650 h 663588"/>
              <a:gd name="connsiteX7" fmla="*/ 207517 w 663588"/>
              <a:gd name="connsiteY7" fmla="*/ 188510 h 663588"/>
              <a:gd name="connsiteX8" fmla="*/ 349985 w 663588"/>
              <a:gd name="connsiteY8" fmla="*/ 142900 h 663588"/>
              <a:gd name="connsiteX9" fmla="*/ 331794 w 663588"/>
              <a:gd name="connsiteY9" fmla="*/ 0 h 663588"/>
              <a:gd name="connsiteX10" fmla="*/ 663588 w 663588"/>
              <a:gd name="connsiteY10" fmla="*/ 331794 h 663588"/>
              <a:gd name="connsiteX11" fmla="*/ 331794 w 663588"/>
              <a:gd name="connsiteY11" fmla="*/ 663588 h 663588"/>
              <a:gd name="connsiteX12" fmla="*/ 278642 w 663588"/>
              <a:gd name="connsiteY12" fmla="*/ 658230 h 663588"/>
              <a:gd name="connsiteX13" fmla="*/ 471280 w 663588"/>
              <a:gd name="connsiteY13" fmla="*/ 495139 h 663588"/>
              <a:gd name="connsiteX14" fmla="*/ 495745 w 663588"/>
              <a:gd name="connsiteY14" fmla="*/ 200580 h 663588"/>
              <a:gd name="connsiteX15" fmla="*/ 495746 w 663588"/>
              <a:gd name="connsiteY15" fmla="*/ 200580 h 663588"/>
              <a:gd name="connsiteX16" fmla="*/ 201187 w 663588"/>
              <a:gd name="connsiteY16" fmla="*/ 176113 h 663588"/>
              <a:gd name="connsiteX17" fmla="*/ 1361 w 663588"/>
              <a:gd name="connsiteY17" fmla="*/ 345290 h 663588"/>
              <a:gd name="connsiteX18" fmla="*/ 0 w 663588"/>
              <a:gd name="connsiteY18" fmla="*/ 331794 h 663588"/>
              <a:gd name="connsiteX19" fmla="*/ 331794 w 663588"/>
              <a:gd name="connsiteY19" fmla="*/ 0 h 663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3588" h="663588">
                <a:moveTo>
                  <a:pt x="349985" y="142900"/>
                </a:moveTo>
                <a:cubicBezTo>
                  <a:pt x="399833" y="147041"/>
                  <a:pt x="448102" y="170198"/>
                  <a:pt x="482976" y="211390"/>
                </a:cubicBezTo>
                <a:cubicBezTo>
                  <a:pt x="552725" y="293774"/>
                  <a:pt x="542481" y="417101"/>
                  <a:pt x="460097" y="486849"/>
                </a:cubicBezTo>
                <a:lnTo>
                  <a:pt x="260810" y="655570"/>
                </a:lnTo>
                <a:lnTo>
                  <a:pt x="202645" y="637514"/>
                </a:lnTo>
                <a:cubicBezTo>
                  <a:pt x="103407" y="595540"/>
                  <a:pt x="28840" y="506657"/>
                  <a:pt x="6741" y="398662"/>
                </a:cubicBezTo>
                <a:lnTo>
                  <a:pt x="3010" y="361650"/>
                </a:lnTo>
                <a:lnTo>
                  <a:pt x="207517" y="188510"/>
                </a:lnTo>
                <a:cubicBezTo>
                  <a:pt x="248709" y="153636"/>
                  <a:pt x="300137" y="138760"/>
                  <a:pt x="349985" y="142900"/>
                </a:cubicBezTo>
                <a:close/>
                <a:moveTo>
                  <a:pt x="331794" y="0"/>
                </a:moveTo>
                <a:cubicBezTo>
                  <a:pt x="515039" y="0"/>
                  <a:pt x="663588" y="148549"/>
                  <a:pt x="663588" y="331794"/>
                </a:cubicBezTo>
                <a:cubicBezTo>
                  <a:pt x="663588" y="515039"/>
                  <a:pt x="515039" y="663588"/>
                  <a:pt x="331794" y="663588"/>
                </a:cubicBezTo>
                <a:lnTo>
                  <a:pt x="278642" y="658230"/>
                </a:lnTo>
                <a:lnTo>
                  <a:pt x="471280" y="495139"/>
                </a:lnTo>
                <a:cubicBezTo>
                  <a:pt x="559376" y="420555"/>
                  <a:pt x="570330" y="288677"/>
                  <a:pt x="495745" y="200580"/>
                </a:cubicBezTo>
                <a:lnTo>
                  <a:pt x="495746" y="200580"/>
                </a:lnTo>
                <a:cubicBezTo>
                  <a:pt x="421162" y="112483"/>
                  <a:pt x="289283" y="101529"/>
                  <a:pt x="201187" y="176113"/>
                </a:cubicBezTo>
                <a:lnTo>
                  <a:pt x="1361" y="345290"/>
                </a:lnTo>
                <a:lnTo>
                  <a:pt x="0" y="331794"/>
                </a:lnTo>
                <a:cubicBezTo>
                  <a:pt x="0" y="148549"/>
                  <a:pt x="148549" y="0"/>
                  <a:pt x="33179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D</a:t>
            </a:r>
            <a:endParaRPr lang="zh-CN" altLang="en-US" dirty="0">
              <a:solidFill>
                <a:srgbClr val="FFFFFF"/>
              </a:solidFill>
            </a:endParaRPr>
          </a:p>
        </p:txBody>
      </p:sp>
      <p:sp>
        <p:nvSpPr>
          <p:cNvPr id="14" name="PA_库_4"/>
          <p:cNvSpPr/>
          <p:nvPr>
            <p:custDataLst>
              <p:tags r:id="rId11"/>
            </p:custDataLst>
          </p:nvPr>
        </p:nvSpPr>
        <p:spPr>
          <a:xfrm rot="19176637" flipH="1">
            <a:off x="6411914" y="4733925"/>
            <a:ext cx="1704975" cy="666750"/>
          </a:xfrm>
          <a:custGeom>
            <a:avLst/>
            <a:gdLst>
              <a:gd name="connsiteX0" fmla="*/ 302185 w 1423253"/>
              <a:gd name="connsiteY0" fmla="*/ 557176 h 557177"/>
              <a:gd name="connsiteX1" fmla="*/ 313708 w 1423253"/>
              <a:gd name="connsiteY1" fmla="*/ 539112 h 557177"/>
              <a:gd name="connsiteX2" fmla="*/ 1140428 w 1423253"/>
              <a:gd name="connsiteY2" fmla="*/ 539112 h 557177"/>
              <a:gd name="connsiteX3" fmla="*/ 1400952 w 1423253"/>
              <a:gd name="connsiteY3" fmla="*/ 278588 h 557177"/>
              <a:gd name="connsiteX4" fmla="*/ 1140428 w 1423253"/>
              <a:gd name="connsiteY4" fmla="*/ 18063 h 557177"/>
              <a:gd name="connsiteX5" fmla="*/ 0 w 1423253"/>
              <a:gd name="connsiteY5" fmla="*/ 18063 h 557177"/>
              <a:gd name="connsiteX6" fmla="*/ 1016 w 1423253"/>
              <a:gd name="connsiteY6" fmla="*/ 0 h 557177"/>
              <a:gd name="connsiteX7" fmla="*/ 1144665 w 1423253"/>
              <a:gd name="connsiteY7" fmla="*/ 0 h 557177"/>
              <a:gd name="connsiteX8" fmla="*/ 1423253 w 1423253"/>
              <a:gd name="connsiteY8" fmla="*/ 278589 h 557177"/>
              <a:gd name="connsiteX9" fmla="*/ 1423252 w 1423253"/>
              <a:gd name="connsiteY9" fmla="*/ 278589 h 557177"/>
              <a:gd name="connsiteX10" fmla="*/ 1144664 w 1423253"/>
              <a:gd name="connsiteY10" fmla="*/ 557177 h 55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3253" h="557177">
                <a:moveTo>
                  <a:pt x="302185" y="557176"/>
                </a:moveTo>
                <a:lnTo>
                  <a:pt x="313708" y="539112"/>
                </a:lnTo>
                <a:lnTo>
                  <a:pt x="1140428" y="539112"/>
                </a:lnTo>
                <a:cubicBezTo>
                  <a:pt x="1284311" y="539112"/>
                  <a:pt x="1400952" y="422472"/>
                  <a:pt x="1400952" y="278588"/>
                </a:cubicBezTo>
                <a:cubicBezTo>
                  <a:pt x="1400952" y="134704"/>
                  <a:pt x="1284311" y="18063"/>
                  <a:pt x="1140428" y="18063"/>
                </a:cubicBezTo>
                <a:lnTo>
                  <a:pt x="0" y="18063"/>
                </a:lnTo>
                <a:lnTo>
                  <a:pt x="1016" y="0"/>
                </a:lnTo>
                <a:lnTo>
                  <a:pt x="1144665" y="0"/>
                </a:lnTo>
                <a:cubicBezTo>
                  <a:pt x="1298525" y="0"/>
                  <a:pt x="1423253" y="124728"/>
                  <a:pt x="1423253" y="278589"/>
                </a:cubicBezTo>
                <a:lnTo>
                  <a:pt x="1423252" y="278589"/>
                </a:lnTo>
                <a:cubicBezTo>
                  <a:pt x="1423252" y="432449"/>
                  <a:pt x="1298524" y="557177"/>
                  <a:pt x="1144664" y="55717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400" dirty="0">
                <a:solidFill>
                  <a:schemeClr val="tx1"/>
                </a:solidFill>
              </a:rPr>
              <a:t>添加文字</a:t>
            </a:r>
            <a:endParaRPr lang="zh-CN" altLang="en-US" sz="2400" dirty="0">
              <a:solidFill>
                <a:schemeClr val="tx1"/>
              </a:solidFill>
            </a:endParaRPr>
          </a:p>
        </p:txBody>
      </p:sp>
      <p:sp>
        <p:nvSpPr>
          <p:cNvPr id="15" name="PA_库_5"/>
          <p:cNvSpPr/>
          <p:nvPr>
            <p:custDataLst>
              <p:tags r:id="rId12"/>
            </p:custDataLst>
          </p:nvPr>
        </p:nvSpPr>
        <p:spPr>
          <a:xfrm>
            <a:off x="9069389" y="3486150"/>
            <a:ext cx="795337" cy="795338"/>
          </a:xfrm>
          <a:custGeom>
            <a:avLst/>
            <a:gdLst>
              <a:gd name="connsiteX0" fmla="*/ 349985 w 663588"/>
              <a:gd name="connsiteY0" fmla="*/ 142900 h 663588"/>
              <a:gd name="connsiteX1" fmla="*/ 482976 w 663588"/>
              <a:gd name="connsiteY1" fmla="*/ 211390 h 663588"/>
              <a:gd name="connsiteX2" fmla="*/ 460097 w 663588"/>
              <a:gd name="connsiteY2" fmla="*/ 486849 h 663588"/>
              <a:gd name="connsiteX3" fmla="*/ 260810 w 663588"/>
              <a:gd name="connsiteY3" fmla="*/ 655570 h 663588"/>
              <a:gd name="connsiteX4" fmla="*/ 202645 w 663588"/>
              <a:gd name="connsiteY4" fmla="*/ 637514 h 663588"/>
              <a:gd name="connsiteX5" fmla="*/ 6741 w 663588"/>
              <a:gd name="connsiteY5" fmla="*/ 398662 h 663588"/>
              <a:gd name="connsiteX6" fmla="*/ 3010 w 663588"/>
              <a:gd name="connsiteY6" fmla="*/ 361650 h 663588"/>
              <a:gd name="connsiteX7" fmla="*/ 207517 w 663588"/>
              <a:gd name="connsiteY7" fmla="*/ 188510 h 663588"/>
              <a:gd name="connsiteX8" fmla="*/ 349985 w 663588"/>
              <a:gd name="connsiteY8" fmla="*/ 142900 h 663588"/>
              <a:gd name="connsiteX9" fmla="*/ 331794 w 663588"/>
              <a:gd name="connsiteY9" fmla="*/ 0 h 663588"/>
              <a:gd name="connsiteX10" fmla="*/ 663588 w 663588"/>
              <a:gd name="connsiteY10" fmla="*/ 331794 h 663588"/>
              <a:gd name="connsiteX11" fmla="*/ 331794 w 663588"/>
              <a:gd name="connsiteY11" fmla="*/ 663588 h 663588"/>
              <a:gd name="connsiteX12" fmla="*/ 278642 w 663588"/>
              <a:gd name="connsiteY12" fmla="*/ 658230 h 663588"/>
              <a:gd name="connsiteX13" fmla="*/ 471280 w 663588"/>
              <a:gd name="connsiteY13" fmla="*/ 495139 h 663588"/>
              <a:gd name="connsiteX14" fmla="*/ 495745 w 663588"/>
              <a:gd name="connsiteY14" fmla="*/ 200580 h 663588"/>
              <a:gd name="connsiteX15" fmla="*/ 495746 w 663588"/>
              <a:gd name="connsiteY15" fmla="*/ 200580 h 663588"/>
              <a:gd name="connsiteX16" fmla="*/ 201187 w 663588"/>
              <a:gd name="connsiteY16" fmla="*/ 176113 h 663588"/>
              <a:gd name="connsiteX17" fmla="*/ 1361 w 663588"/>
              <a:gd name="connsiteY17" fmla="*/ 345290 h 663588"/>
              <a:gd name="connsiteX18" fmla="*/ 0 w 663588"/>
              <a:gd name="connsiteY18" fmla="*/ 331794 h 663588"/>
              <a:gd name="connsiteX19" fmla="*/ 331794 w 663588"/>
              <a:gd name="connsiteY19" fmla="*/ 0 h 663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3588" h="663588">
                <a:moveTo>
                  <a:pt x="349985" y="142900"/>
                </a:moveTo>
                <a:cubicBezTo>
                  <a:pt x="399833" y="147041"/>
                  <a:pt x="448102" y="170198"/>
                  <a:pt x="482976" y="211390"/>
                </a:cubicBezTo>
                <a:cubicBezTo>
                  <a:pt x="552725" y="293774"/>
                  <a:pt x="542481" y="417101"/>
                  <a:pt x="460097" y="486849"/>
                </a:cubicBezTo>
                <a:lnTo>
                  <a:pt x="260810" y="655570"/>
                </a:lnTo>
                <a:lnTo>
                  <a:pt x="202645" y="637514"/>
                </a:lnTo>
                <a:cubicBezTo>
                  <a:pt x="103407" y="595540"/>
                  <a:pt x="28840" y="506657"/>
                  <a:pt x="6741" y="398662"/>
                </a:cubicBezTo>
                <a:lnTo>
                  <a:pt x="3010" y="361650"/>
                </a:lnTo>
                <a:lnTo>
                  <a:pt x="207517" y="188510"/>
                </a:lnTo>
                <a:cubicBezTo>
                  <a:pt x="248709" y="153636"/>
                  <a:pt x="300137" y="138760"/>
                  <a:pt x="349985" y="142900"/>
                </a:cubicBezTo>
                <a:close/>
                <a:moveTo>
                  <a:pt x="331794" y="0"/>
                </a:moveTo>
                <a:cubicBezTo>
                  <a:pt x="515039" y="0"/>
                  <a:pt x="663588" y="148549"/>
                  <a:pt x="663588" y="331794"/>
                </a:cubicBezTo>
                <a:cubicBezTo>
                  <a:pt x="663588" y="515039"/>
                  <a:pt x="515039" y="663588"/>
                  <a:pt x="331794" y="663588"/>
                </a:cubicBezTo>
                <a:lnTo>
                  <a:pt x="278642" y="658230"/>
                </a:lnTo>
                <a:lnTo>
                  <a:pt x="471280" y="495139"/>
                </a:lnTo>
                <a:cubicBezTo>
                  <a:pt x="559376" y="420555"/>
                  <a:pt x="570330" y="288677"/>
                  <a:pt x="495745" y="200580"/>
                </a:cubicBezTo>
                <a:lnTo>
                  <a:pt x="495746" y="200580"/>
                </a:lnTo>
                <a:cubicBezTo>
                  <a:pt x="421162" y="112483"/>
                  <a:pt x="289283" y="101529"/>
                  <a:pt x="201187" y="176113"/>
                </a:cubicBezTo>
                <a:lnTo>
                  <a:pt x="1361" y="345290"/>
                </a:lnTo>
                <a:lnTo>
                  <a:pt x="0" y="331794"/>
                </a:lnTo>
                <a:cubicBezTo>
                  <a:pt x="0" y="148549"/>
                  <a:pt x="148549" y="0"/>
                  <a:pt x="33179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E</a:t>
            </a:r>
            <a:endParaRPr lang="zh-CN" altLang="en-US" dirty="0">
              <a:solidFill>
                <a:srgbClr val="FFFFFF"/>
              </a:solidFill>
            </a:endParaRPr>
          </a:p>
        </p:txBody>
      </p:sp>
      <p:sp>
        <p:nvSpPr>
          <p:cNvPr id="16" name="PA_库_5"/>
          <p:cNvSpPr/>
          <p:nvPr>
            <p:custDataLst>
              <p:tags r:id="rId13"/>
            </p:custDataLst>
          </p:nvPr>
        </p:nvSpPr>
        <p:spPr>
          <a:xfrm rot="19176637" flipH="1">
            <a:off x="8102601" y="4733925"/>
            <a:ext cx="1706563" cy="666750"/>
          </a:xfrm>
          <a:custGeom>
            <a:avLst/>
            <a:gdLst>
              <a:gd name="connsiteX0" fmla="*/ 302185 w 1423253"/>
              <a:gd name="connsiteY0" fmla="*/ 557176 h 557177"/>
              <a:gd name="connsiteX1" fmla="*/ 313708 w 1423253"/>
              <a:gd name="connsiteY1" fmla="*/ 539112 h 557177"/>
              <a:gd name="connsiteX2" fmla="*/ 1140428 w 1423253"/>
              <a:gd name="connsiteY2" fmla="*/ 539112 h 557177"/>
              <a:gd name="connsiteX3" fmla="*/ 1400952 w 1423253"/>
              <a:gd name="connsiteY3" fmla="*/ 278588 h 557177"/>
              <a:gd name="connsiteX4" fmla="*/ 1140428 w 1423253"/>
              <a:gd name="connsiteY4" fmla="*/ 18063 h 557177"/>
              <a:gd name="connsiteX5" fmla="*/ 0 w 1423253"/>
              <a:gd name="connsiteY5" fmla="*/ 18063 h 557177"/>
              <a:gd name="connsiteX6" fmla="*/ 1016 w 1423253"/>
              <a:gd name="connsiteY6" fmla="*/ 0 h 557177"/>
              <a:gd name="connsiteX7" fmla="*/ 1144665 w 1423253"/>
              <a:gd name="connsiteY7" fmla="*/ 0 h 557177"/>
              <a:gd name="connsiteX8" fmla="*/ 1423253 w 1423253"/>
              <a:gd name="connsiteY8" fmla="*/ 278589 h 557177"/>
              <a:gd name="connsiteX9" fmla="*/ 1423252 w 1423253"/>
              <a:gd name="connsiteY9" fmla="*/ 278589 h 557177"/>
              <a:gd name="connsiteX10" fmla="*/ 1144664 w 1423253"/>
              <a:gd name="connsiteY10" fmla="*/ 557177 h 55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3253" h="557177">
                <a:moveTo>
                  <a:pt x="302185" y="557176"/>
                </a:moveTo>
                <a:lnTo>
                  <a:pt x="313708" y="539112"/>
                </a:lnTo>
                <a:lnTo>
                  <a:pt x="1140428" y="539112"/>
                </a:lnTo>
                <a:cubicBezTo>
                  <a:pt x="1284311" y="539112"/>
                  <a:pt x="1400952" y="422472"/>
                  <a:pt x="1400952" y="278588"/>
                </a:cubicBezTo>
                <a:cubicBezTo>
                  <a:pt x="1400952" y="134704"/>
                  <a:pt x="1284311" y="18063"/>
                  <a:pt x="1140428" y="18063"/>
                </a:cubicBezTo>
                <a:lnTo>
                  <a:pt x="0" y="18063"/>
                </a:lnTo>
                <a:lnTo>
                  <a:pt x="1016" y="0"/>
                </a:lnTo>
                <a:lnTo>
                  <a:pt x="1144665" y="0"/>
                </a:lnTo>
                <a:cubicBezTo>
                  <a:pt x="1298525" y="0"/>
                  <a:pt x="1423253" y="124728"/>
                  <a:pt x="1423253" y="278589"/>
                </a:cubicBezTo>
                <a:lnTo>
                  <a:pt x="1423252" y="278589"/>
                </a:lnTo>
                <a:cubicBezTo>
                  <a:pt x="1423252" y="432449"/>
                  <a:pt x="1298524" y="557177"/>
                  <a:pt x="1144664" y="55717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400" dirty="0">
                <a:solidFill>
                  <a:schemeClr val="tx1"/>
                </a:solidFill>
              </a:rPr>
              <a:t>添加文字</a:t>
            </a:r>
            <a:endParaRPr lang="zh-CN" altLang="en-US" sz="2400" dirty="0">
              <a:solidFill>
                <a:schemeClr val="tx1"/>
              </a:solidFill>
            </a:endParaRPr>
          </a:p>
        </p:txBody>
      </p:sp>
      <p:sp>
        <p:nvSpPr>
          <p:cNvPr id="17" name="PA_库_1"/>
          <p:cNvSpPr txBox="1"/>
          <p:nvPr>
            <p:custDataLst>
              <p:tags r:id="rId14"/>
            </p:custDataLst>
          </p:nvPr>
        </p:nvSpPr>
        <p:spPr>
          <a:xfrm>
            <a:off x="1935164" y="2042738"/>
            <a:ext cx="7591425" cy="1193800"/>
          </a:xfrm>
          <a:prstGeom prst="rect">
            <a:avLst/>
          </a:prstGeom>
          <a:noFill/>
        </p:spPr>
        <p:txBody>
          <a:bodyPr lIns="108000" tIns="108000" rIns="108000" bIns="108000" anchor="ctr">
            <a:normAutofit/>
          </a:bodyPr>
          <a:lstStyle/>
          <a:p>
            <a:pPr>
              <a:lnSpc>
                <a:spcPct val="130000"/>
              </a:lnSpc>
            </a:pPr>
            <a:r>
              <a:rPr lang="zh-CN" altLang="en-US" sz="1600" dirty="0"/>
              <a:t>添加文本添加文本，添加文本添加文本，添加文本添加文本，添加文本添加文本，添加文本添加文本，添加文本添加文本，添加文本添加文本，添加文本添加文本，添加文本添加文本</a:t>
            </a:r>
            <a:endParaRPr lang="zh-CN" altLang="en-US" sz="16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5000"/>
                                  </p:iterate>
                                  <p:childTnLst>
                                    <p:set>
                                      <p:cBhvr>
                                        <p:cTn id="6" dur="750" fill="hold">
                                          <p:stCondLst>
                                            <p:cond delay="0"/>
                                          </p:stCondLst>
                                        </p:cTn>
                                        <p:tgtEl>
                                          <p:spTgt spid="7"/>
                                        </p:tgtEl>
                                        <p:attrNameLst>
                                          <p:attrName>style.visibility</p:attrName>
                                        </p:attrNameLst>
                                      </p:cBhvr>
                                      <p:to>
                                        <p:strVal val="visible"/>
                                      </p:to>
                                    </p:set>
                                    <p:anim to="" calcmode="lin" valueType="num">
                                      <p:cBhvr>
                                        <p:cTn id="7" dur="750" fill="hold">
                                          <p:stCondLst>
                                            <p:cond delay="0"/>
                                          </p:stCondLst>
                                        </p:cTn>
                                        <p:tgtEl>
                                          <p:spTgt spid="7"/>
                                        </p:tgtEl>
                                        <p:attrNameLst>
                                          <p:attrName>ppt_h</p:attrName>
                                        </p:attrNameLst>
                                      </p:cBhvr>
                                      <p:tavLst>
                                        <p:tav tm="0" fmla="#ppt_h-#ppt_h*((1.5-1.5*$)^3-(1.5-1.5*$)^2)">
                                          <p:val>
                                            <p:fltVal val="0"/>
                                          </p:val>
                                        </p:tav>
                                        <p:tav tm="100000">
                                          <p:val>
                                            <p:fltVal val="1"/>
                                          </p:val>
                                        </p:tav>
                                      </p:tavLst>
                                    </p:anim>
                                    <p:anim to="" calcmode="lin" valueType="num">
                                      <p:cBhvr>
                                        <p:cTn id="8" dur="750" fill="hold">
                                          <p:stCondLst>
                                            <p:cond delay="0"/>
                                          </p:stCondLst>
                                        </p:cTn>
                                        <p:tgtEl>
                                          <p:spTgt spid="7"/>
                                        </p:tgtEl>
                                        <p:attrNameLst>
                                          <p:attrName>ppt_w</p:attrName>
                                        </p:attrNameLst>
                                      </p:cBhvr>
                                      <p:tavLst>
                                        <p:tav tm="0" fmla="#ppt_w-#ppt_w*((1.5-1.5*$)^3-(1.5-1.5*$)^2)">
                                          <p:val>
                                            <p:fltVal val="0"/>
                                          </p:val>
                                        </p:tav>
                                        <p:tav tm="100000">
                                          <p:val>
                                            <p:fltVal val="1"/>
                                          </p:val>
                                        </p:tav>
                                      </p:tavLst>
                                    </p:anim>
                                    <p:anim to="" calcmode="lin" valueType="num">
                                      <p:cBhvr>
                                        <p:cTn id="9" dur="750" fill="hold">
                                          <p:stCondLst>
                                            <p:cond delay="0"/>
                                          </p:stCondLst>
                                        </p:cTn>
                                        <p:tgtEl>
                                          <p:spTgt spid="7"/>
                                        </p:tgtEl>
                                        <p:attrNameLst>
                                          <p:attrName>style.rotation</p:attrName>
                                        </p:attrNameLst>
                                      </p:cBhvr>
                                      <p:tavLst>
                                        <p:tav tm="0" fmla="#ppt_r+45*((1.5-1.5*$)^3-(1.5-1.5*$)^2)">
                                          <p:val>
                                            <p:fltVal val="0"/>
                                          </p:val>
                                        </p:tav>
                                        <p:tav tm="100000">
                                          <p:val>
                                            <p:fltVal val="1"/>
                                          </p:val>
                                        </p:tav>
                                      </p:tavLst>
                                    </p:anim>
                                    <p:animEffect filter="fade">
                                      <p:cBhvr>
                                        <p:cTn id="10" dur="750">
                                          <p:stCondLst>
                                            <p:cond delay="0"/>
                                          </p:stCondLst>
                                        </p:cTn>
                                        <p:tgtEl>
                                          <p:spTgt spid="7"/>
                                        </p:tgtEl>
                                      </p:cBhvr>
                                    </p:animEffect>
                                  </p:childTnLst>
                                </p:cTn>
                              </p:par>
                              <p:par>
                                <p:cTn id="11" presetID="0" presetClass="entr" presetSubtype="0" fill="hold" grpId="0" nodeType="withEffect">
                                  <p:stCondLst>
                                    <p:cond delay="0"/>
                                  </p:stCondLst>
                                  <p:iterate type="lt">
                                    <p:tmPct val="5000"/>
                                  </p:iterate>
                                  <p:childTnLst>
                                    <p:set>
                                      <p:cBhvr>
                                        <p:cTn id="12" dur="750" fill="hold">
                                          <p:stCondLst>
                                            <p:cond delay="0"/>
                                          </p:stCondLst>
                                        </p:cTn>
                                        <p:tgtEl>
                                          <p:spTgt spid="8"/>
                                        </p:tgtEl>
                                        <p:attrNameLst>
                                          <p:attrName>style.visibility</p:attrName>
                                        </p:attrNameLst>
                                      </p:cBhvr>
                                      <p:to>
                                        <p:strVal val="visible"/>
                                      </p:to>
                                    </p:set>
                                    <p:anim to="" calcmode="lin" valueType="num">
                                      <p:cBhvr>
                                        <p:cTn id="13" dur="750" fill="hold">
                                          <p:stCondLst>
                                            <p:cond delay="0"/>
                                          </p:stCondLst>
                                        </p:cTn>
                                        <p:tgtEl>
                                          <p:spTgt spid="8"/>
                                        </p:tgtEl>
                                        <p:attrNameLst>
                                          <p:attrName>ppt_h</p:attrName>
                                        </p:attrNameLst>
                                      </p:cBhvr>
                                      <p:tavLst>
                                        <p:tav tm="0" fmla="#ppt_h-#ppt_h*((1.5-1.5*$)^3-(1.5-1.5*$)^2)">
                                          <p:val>
                                            <p:fltVal val="0"/>
                                          </p:val>
                                        </p:tav>
                                        <p:tav tm="100000">
                                          <p:val>
                                            <p:fltVal val="1"/>
                                          </p:val>
                                        </p:tav>
                                      </p:tavLst>
                                    </p:anim>
                                    <p:anim to="" calcmode="lin" valueType="num">
                                      <p:cBhvr>
                                        <p:cTn id="14" dur="750" fill="hold">
                                          <p:stCondLst>
                                            <p:cond delay="0"/>
                                          </p:stCondLst>
                                        </p:cTn>
                                        <p:tgtEl>
                                          <p:spTgt spid="8"/>
                                        </p:tgtEl>
                                        <p:attrNameLst>
                                          <p:attrName>ppt_w</p:attrName>
                                        </p:attrNameLst>
                                      </p:cBhvr>
                                      <p:tavLst>
                                        <p:tav tm="0" fmla="#ppt_w-#ppt_w*((1.5-1.5*$)^3-(1.5-1.5*$)^2)">
                                          <p:val>
                                            <p:fltVal val="0"/>
                                          </p:val>
                                        </p:tav>
                                        <p:tav tm="100000">
                                          <p:val>
                                            <p:fltVal val="1"/>
                                          </p:val>
                                        </p:tav>
                                      </p:tavLst>
                                    </p:anim>
                                    <p:anim to="" calcmode="lin" valueType="num">
                                      <p:cBhvr>
                                        <p:cTn id="15" dur="750" fill="hold">
                                          <p:stCondLst>
                                            <p:cond delay="0"/>
                                          </p:stCondLst>
                                        </p:cTn>
                                        <p:tgtEl>
                                          <p:spTgt spid="8"/>
                                        </p:tgtEl>
                                        <p:attrNameLst>
                                          <p:attrName>style.rotation</p:attrName>
                                        </p:attrNameLst>
                                      </p:cBhvr>
                                      <p:tavLst>
                                        <p:tav tm="0" fmla="#ppt_r+45*((1.5-1.5*$)^3-(1.5-1.5*$)^2)">
                                          <p:val>
                                            <p:fltVal val="0"/>
                                          </p:val>
                                        </p:tav>
                                        <p:tav tm="100000">
                                          <p:val>
                                            <p:fltVal val="1"/>
                                          </p:val>
                                        </p:tav>
                                      </p:tavLst>
                                    </p:anim>
                                    <p:animEffect filter="fade">
                                      <p:cBhvr>
                                        <p:cTn id="16" dur="750">
                                          <p:stCondLst>
                                            <p:cond delay="0"/>
                                          </p:stCondLst>
                                        </p:cTn>
                                        <p:tgtEl>
                                          <p:spTgt spid="8"/>
                                        </p:tgtEl>
                                      </p:cBhvr>
                                    </p:animEffect>
                                  </p:childTnLst>
                                </p:cTn>
                              </p:par>
                              <p:par>
                                <p:cTn id="17" presetID="0" presetClass="entr" presetSubtype="0" fill="hold" grpId="0" nodeType="withEffect">
                                  <p:stCondLst>
                                    <p:cond delay="0"/>
                                  </p:stCondLst>
                                  <p:iterate type="lt">
                                    <p:tmPct val="5000"/>
                                  </p:iterate>
                                  <p:childTnLst>
                                    <p:set>
                                      <p:cBhvr>
                                        <p:cTn id="18" dur="750" fill="hold">
                                          <p:stCondLst>
                                            <p:cond delay="0"/>
                                          </p:stCondLst>
                                        </p:cTn>
                                        <p:tgtEl>
                                          <p:spTgt spid="9"/>
                                        </p:tgtEl>
                                        <p:attrNameLst>
                                          <p:attrName>style.visibility</p:attrName>
                                        </p:attrNameLst>
                                      </p:cBhvr>
                                      <p:to>
                                        <p:strVal val="visible"/>
                                      </p:to>
                                    </p:set>
                                    <p:anim to="" calcmode="lin" valueType="num">
                                      <p:cBhvr>
                                        <p:cTn id="19" dur="750" fill="hold">
                                          <p:stCondLst>
                                            <p:cond delay="0"/>
                                          </p:stCondLst>
                                        </p:cTn>
                                        <p:tgtEl>
                                          <p:spTgt spid="9"/>
                                        </p:tgtEl>
                                        <p:attrNameLst>
                                          <p:attrName>ppt_h</p:attrName>
                                        </p:attrNameLst>
                                      </p:cBhvr>
                                      <p:tavLst>
                                        <p:tav tm="0" fmla="#ppt_h-#ppt_h*((1.5-1.5*$)^3-(1.5-1.5*$)^2)">
                                          <p:val>
                                            <p:fltVal val="0"/>
                                          </p:val>
                                        </p:tav>
                                        <p:tav tm="100000">
                                          <p:val>
                                            <p:fltVal val="1"/>
                                          </p:val>
                                        </p:tav>
                                      </p:tavLst>
                                    </p:anim>
                                    <p:anim to="" calcmode="lin" valueType="num">
                                      <p:cBhvr>
                                        <p:cTn id="20" dur="750" fill="hold">
                                          <p:stCondLst>
                                            <p:cond delay="0"/>
                                          </p:stCondLst>
                                        </p:cTn>
                                        <p:tgtEl>
                                          <p:spTgt spid="9"/>
                                        </p:tgtEl>
                                        <p:attrNameLst>
                                          <p:attrName>ppt_w</p:attrName>
                                        </p:attrNameLst>
                                      </p:cBhvr>
                                      <p:tavLst>
                                        <p:tav tm="0" fmla="#ppt_w-#ppt_w*((1.5-1.5*$)^3-(1.5-1.5*$)^2)">
                                          <p:val>
                                            <p:fltVal val="0"/>
                                          </p:val>
                                        </p:tav>
                                        <p:tav tm="100000">
                                          <p:val>
                                            <p:fltVal val="1"/>
                                          </p:val>
                                        </p:tav>
                                      </p:tavLst>
                                    </p:anim>
                                    <p:anim to="" calcmode="lin" valueType="num">
                                      <p:cBhvr>
                                        <p:cTn id="21" dur="750" fill="hold">
                                          <p:stCondLst>
                                            <p:cond delay="0"/>
                                          </p:stCondLst>
                                        </p:cTn>
                                        <p:tgtEl>
                                          <p:spTgt spid="9"/>
                                        </p:tgtEl>
                                        <p:attrNameLst>
                                          <p:attrName>style.rotation</p:attrName>
                                        </p:attrNameLst>
                                      </p:cBhvr>
                                      <p:tavLst>
                                        <p:tav tm="0" fmla="#ppt_r+45*((1.5-1.5*$)^3-(1.5-1.5*$)^2)">
                                          <p:val>
                                            <p:fltVal val="0"/>
                                          </p:val>
                                        </p:tav>
                                        <p:tav tm="100000">
                                          <p:val>
                                            <p:fltVal val="1"/>
                                          </p:val>
                                        </p:tav>
                                      </p:tavLst>
                                    </p:anim>
                                    <p:animEffect filter="fade">
                                      <p:cBhvr>
                                        <p:cTn id="22" dur="750">
                                          <p:stCondLst>
                                            <p:cond delay="0"/>
                                          </p:stCondLst>
                                        </p:cTn>
                                        <p:tgtEl>
                                          <p:spTgt spid="9"/>
                                        </p:tgtEl>
                                      </p:cBhvr>
                                    </p:animEffect>
                                  </p:childTnLst>
                                </p:cTn>
                              </p:par>
                              <p:par>
                                <p:cTn id="23" presetID="0" presetClass="entr" presetSubtype="0" fill="hold" grpId="0" nodeType="withEffect">
                                  <p:stCondLst>
                                    <p:cond delay="0"/>
                                  </p:stCondLst>
                                  <p:iterate type="lt">
                                    <p:tmPct val="5000"/>
                                  </p:iterate>
                                  <p:childTnLst>
                                    <p:set>
                                      <p:cBhvr>
                                        <p:cTn id="24" dur="750" fill="hold">
                                          <p:stCondLst>
                                            <p:cond delay="0"/>
                                          </p:stCondLst>
                                        </p:cTn>
                                        <p:tgtEl>
                                          <p:spTgt spid="10"/>
                                        </p:tgtEl>
                                        <p:attrNameLst>
                                          <p:attrName>style.visibility</p:attrName>
                                        </p:attrNameLst>
                                      </p:cBhvr>
                                      <p:to>
                                        <p:strVal val="visible"/>
                                      </p:to>
                                    </p:set>
                                    <p:anim to="" calcmode="lin" valueType="num">
                                      <p:cBhvr>
                                        <p:cTn id="25" dur="750" fill="hold">
                                          <p:stCondLst>
                                            <p:cond delay="0"/>
                                          </p:stCondLst>
                                        </p:cTn>
                                        <p:tgtEl>
                                          <p:spTgt spid="10"/>
                                        </p:tgtEl>
                                        <p:attrNameLst>
                                          <p:attrName>ppt_h</p:attrName>
                                        </p:attrNameLst>
                                      </p:cBhvr>
                                      <p:tavLst>
                                        <p:tav tm="0" fmla="#ppt_h-#ppt_h*((1.5-1.5*$)^3-(1.5-1.5*$)^2)">
                                          <p:val>
                                            <p:fltVal val="0"/>
                                          </p:val>
                                        </p:tav>
                                        <p:tav tm="100000">
                                          <p:val>
                                            <p:fltVal val="1"/>
                                          </p:val>
                                        </p:tav>
                                      </p:tavLst>
                                    </p:anim>
                                    <p:anim to="" calcmode="lin" valueType="num">
                                      <p:cBhvr>
                                        <p:cTn id="26" dur="750" fill="hold">
                                          <p:stCondLst>
                                            <p:cond delay="0"/>
                                          </p:stCondLst>
                                        </p:cTn>
                                        <p:tgtEl>
                                          <p:spTgt spid="10"/>
                                        </p:tgtEl>
                                        <p:attrNameLst>
                                          <p:attrName>ppt_w</p:attrName>
                                        </p:attrNameLst>
                                      </p:cBhvr>
                                      <p:tavLst>
                                        <p:tav tm="0" fmla="#ppt_w-#ppt_w*((1.5-1.5*$)^3-(1.5-1.5*$)^2)">
                                          <p:val>
                                            <p:fltVal val="0"/>
                                          </p:val>
                                        </p:tav>
                                        <p:tav tm="100000">
                                          <p:val>
                                            <p:fltVal val="1"/>
                                          </p:val>
                                        </p:tav>
                                      </p:tavLst>
                                    </p:anim>
                                    <p:anim to="" calcmode="lin" valueType="num">
                                      <p:cBhvr>
                                        <p:cTn id="27" dur="750" fill="hold">
                                          <p:stCondLst>
                                            <p:cond delay="0"/>
                                          </p:stCondLst>
                                        </p:cTn>
                                        <p:tgtEl>
                                          <p:spTgt spid="10"/>
                                        </p:tgtEl>
                                        <p:attrNameLst>
                                          <p:attrName>style.rotation</p:attrName>
                                        </p:attrNameLst>
                                      </p:cBhvr>
                                      <p:tavLst>
                                        <p:tav tm="0" fmla="#ppt_r+45*((1.5-1.5*$)^3-(1.5-1.5*$)^2)">
                                          <p:val>
                                            <p:fltVal val="0"/>
                                          </p:val>
                                        </p:tav>
                                        <p:tav tm="100000">
                                          <p:val>
                                            <p:fltVal val="1"/>
                                          </p:val>
                                        </p:tav>
                                      </p:tavLst>
                                    </p:anim>
                                    <p:animEffect filter="fade">
                                      <p:cBhvr>
                                        <p:cTn id="28" dur="750">
                                          <p:stCondLst>
                                            <p:cond delay="0"/>
                                          </p:stCondLst>
                                        </p:cTn>
                                        <p:tgtEl>
                                          <p:spTgt spid="10"/>
                                        </p:tgtEl>
                                      </p:cBhvr>
                                    </p:animEffect>
                                  </p:childTnLst>
                                </p:cTn>
                              </p:par>
                              <p:par>
                                <p:cTn id="29" presetID="0" presetClass="entr" presetSubtype="0" fill="hold" grpId="0" nodeType="withEffect">
                                  <p:stCondLst>
                                    <p:cond delay="0"/>
                                  </p:stCondLst>
                                  <p:iterate type="lt">
                                    <p:tmPct val="5000"/>
                                  </p:iterate>
                                  <p:childTnLst>
                                    <p:set>
                                      <p:cBhvr>
                                        <p:cTn id="30" dur="750" fill="hold">
                                          <p:stCondLst>
                                            <p:cond delay="0"/>
                                          </p:stCondLst>
                                        </p:cTn>
                                        <p:tgtEl>
                                          <p:spTgt spid="11"/>
                                        </p:tgtEl>
                                        <p:attrNameLst>
                                          <p:attrName>style.visibility</p:attrName>
                                        </p:attrNameLst>
                                      </p:cBhvr>
                                      <p:to>
                                        <p:strVal val="visible"/>
                                      </p:to>
                                    </p:set>
                                    <p:anim to="" calcmode="lin" valueType="num">
                                      <p:cBhvr>
                                        <p:cTn id="31" dur="750" fill="hold">
                                          <p:stCondLst>
                                            <p:cond delay="0"/>
                                          </p:stCondLst>
                                        </p:cTn>
                                        <p:tgtEl>
                                          <p:spTgt spid="11"/>
                                        </p:tgtEl>
                                        <p:attrNameLst>
                                          <p:attrName>ppt_h</p:attrName>
                                        </p:attrNameLst>
                                      </p:cBhvr>
                                      <p:tavLst>
                                        <p:tav tm="0" fmla="#ppt_h-#ppt_h*((1.5-1.5*$)^3-(1.5-1.5*$)^2)">
                                          <p:val>
                                            <p:fltVal val="0"/>
                                          </p:val>
                                        </p:tav>
                                        <p:tav tm="100000">
                                          <p:val>
                                            <p:fltVal val="1"/>
                                          </p:val>
                                        </p:tav>
                                      </p:tavLst>
                                    </p:anim>
                                    <p:anim to="" calcmode="lin" valueType="num">
                                      <p:cBhvr>
                                        <p:cTn id="32" dur="750" fill="hold">
                                          <p:stCondLst>
                                            <p:cond delay="0"/>
                                          </p:stCondLst>
                                        </p:cTn>
                                        <p:tgtEl>
                                          <p:spTgt spid="11"/>
                                        </p:tgtEl>
                                        <p:attrNameLst>
                                          <p:attrName>ppt_w</p:attrName>
                                        </p:attrNameLst>
                                      </p:cBhvr>
                                      <p:tavLst>
                                        <p:tav tm="0" fmla="#ppt_w-#ppt_w*((1.5-1.5*$)^3-(1.5-1.5*$)^2)">
                                          <p:val>
                                            <p:fltVal val="0"/>
                                          </p:val>
                                        </p:tav>
                                        <p:tav tm="100000">
                                          <p:val>
                                            <p:fltVal val="1"/>
                                          </p:val>
                                        </p:tav>
                                      </p:tavLst>
                                    </p:anim>
                                    <p:anim to="" calcmode="lin" valueType="num">
                                      <p:cBhvr>
                                        <p:cTn id="33" dur="750" fill="hold">
                                          <p:stCondLst>
                                            <p:cond delay="0"/>
                                          </p:stCondLst>
                                        </p:cTn>
                                        <p:tgtEl>
                                          <p:spTgt spid="11"/>
                                        </p:tgtEl>
                                        <p:attrNameLst>
                                          <p:attrName>style.rotation</p:attrName>
                                        </p:attrNameLst>
                                      </p:cBhvr>
                                      <p:tavLst>
                                        <p:tav tm="0" fmla="#ppt_r+45*((1.5-1.5*$)^3-(1.5-1.5*$)^2)">
                                          <p:val>
                                            <p:fltVal val="0"/>
                                          </p:val>
                                        </p:tav>
                                        <p:tav tm="100000">
                                          <p:val>
                                            <p:fltVal val="1"/>
                                          </p:val>
                                        </p:tav>
                                      </p:tavLst>
                                    </p:anim>
                                    <p:animEffect filter="fade">
                                      <p:cBhvr>
                                        <p:cTn id="34" dur="750">
                                          <p:stCondLst>
                                            <p:cond delay="0"/>
                                          </p:stCondLst>
                                        </p:cTn>
                                        <p:tgtEl>
                                          <p:spTgt spid="11"/>
                                        </p:tgtEl>
                                      </p:cBhvr>
                                    </p:animEffect>
                                  </p:childTnLst>
                                </p:cTn>
                              </p:par>
                              <p:par>
                                <p:cTn id="35" presetID="0" presetClass="entr" presetSubtype="0" fill="hold" grpId="0" nodeType="withEffect">
                                  <p:stCondLst>
                                    <p:cond delay="0"/>
                                  </p:stCondLst>
                                  <p:iterate type="lt">
                                    <p:tmPct val="5000"/>
                                  </p:iterate>
                                  <p:childTnLst>
                                    <p:set>
                                      <p:cBhvr>
                                        <p:cTn id="36" dur="750" fill="hold">
                                          <p:stCondLst>
                                            <p:cond delay="0"/>
                                          </p:stCondLst>
                                        </p:cTn>
                                        <p:tgtEl>
                                          <p:spTgt spid="12"/>
                                        </p:tgtEl>
                                        <p:attrNameLst>
                                          <p:attrName>style.visibility</p:attrName>
                                        </p:attrNameLst>
                                      </p:cBhvr>
                                      <p:to>
                                        <p:strVal val="visible"/>
                                      </p:to>
                                    </p:set>
                                    <p:anim to="" calcmode="lin" valueType="num">
                                      <p:cBhvr>
                                        <p:cTn id="37" dur="750" fill="hold">
                                          <p:stCondLst>
                                            <p:cond delay="0"/>
                                          </p:stCondLst>
                                        </p:cTn>
                                        <p:tgtEl>
                                          <p:spTgt spid="12"/>
                                        </p:tgtEl>
                                        <p:attrNameLst>
                                          <p:attrName>ppt_h</p:attrName>
                                        </p:attrNameLst>
                                      </p:cBhvr>
                                      <p:tavLst>
                                        <p:tav tm="0" fmla="#ppt_h-#ppt_h*((1.5-1.5*$)^3-(1.5-1.5*$)^2)">
                                          <p:val>
                                            <p:fltVal val="0"/>
                                          </p:val>
                                        </p:tav>
                                        <p:tav tm="100000">
                                          <p:val>
                                            <p:fltVal val="1"/>
                                          </p:val>
                                        </p:tav>
                                      </p:tavLst>
                                    </p:anim>
                                    <p:anim to="" calcmode="lin" valueType="num">
                                      <p:cBhvr>
                                        <p:cTn id="38" dur="750" fill="hold">
                                          <p:stCondLst>
                                            <p:cond delay="0"/>
                                          </p:stCondLst>
                                        </p:cTn>
                                        <p:tgtEl>
                                          <p:spTgt spid="12"/>
                                        </p:tgtEl>
                                        <p:attrNameLst>
                                          <p:attrName>ppt_w</p:attrName>
                                        </p:attrNameLst>
                                      </p:cBhvr>
                                      <p:tavLst>
                                        <p:tav tm="0" fmla="#ppt_w-#ppt_w*((1.5-1.5*$)^3-(1.5-1.5*$)^2)">
                                          <p:val>
                                            <p:fltVal val="0"/>
                                          </p:val>
                                        </p:tav>
                                        <p:tav tm="100000">
                                          <p:val>
                                            <p:fltVal val="1"/>
                                          </p:val>
                                        </p:tav>
                                      </p:tavLst>
                                    </p:anim>
                                    <p:anim to="" calcmode="lin" valueType="num">
                                      <p:cBhvr>
                                        <p:cTn id="39" dur="750" fill="hold">
                                          <p:stCondLst>
                                            <p:cond delay="0"/>
                                          </p:stCondLst>
                                        </p:cTn>
                                        <p:tgtEl>
                                          <p:spTgt spid="12"/>
                                        </p:tgtEl>
                                        <p:attrNameLst>
                                          <p:attrName>style.rotation</p:attrName>
                                        </p:attrNameLst>
                                      </p:cBhvr>
                                      <p:tavLst>
                                        <p:tav tm="0" fmla="#ppt_r+45*((1.5-1.5*$)^3-(1.5-1.5*$)^2)">
                                          <p:val>
                                            <p:fltVal val="0"/>
                                          </p:val>
                                        </p:tav>
                                        <p:tav tm="100000">
                                          <p:val>
                                            <p:fltVal val="1"/>
                                          </p:val>
                                        </p:tav>
                                      </p:tavLst>
                                    </p:anim>
                                    <p:animEffect filter="fade">
                                      <p:cBhvr>
                                        <p:cTn id="40" dur="750">
                                          <p:stCondLst>
                                            <p:cond delay="0"/>
                                          </p:stCondLst>
                                        </p:cTn>
                                        <p:tgtEl>
                                          <p:spTgt spid="12"/>
                                        </p:tgtEl>
                                      </p:cBhvr>
                                    </p:animEffect>
                                  </p:childTnLst>
                                </p:cTn>
                              </p:par>
                              <p:par>
                                <p:cTn id="41" presetID="0" presetClass="entr" presetSubtype="0" fill="hold" grpId="0" nodeType="withEffect">
                                  <p:stCondLst>
                                    <p:cond delay="0"/>
                                  </p:stCondLst>
                                  <p:iterate type="lt">
                                    <p:tmPct val="5000"/>
                                  </p:iterate>
                                  <p:childTnLst>
                                    <p:set>
                                      <p:cBhvr>
                                        <p:cTn id="42" dur="750" fill="hold">
                                          <p:stCondLst>
                                            <p:cond delay="0"/>
                                          </p:stCondLst>
                                        </p:cTn>
                                        <p:tgtEl>
                                          <p:spTgt spid="13"/>
                                        </p:tgtEl>
                                        <p:attrNameLst>
                                          <p:attrName>style.visibility</p:attrName>
                                        </p:attrNameLst>
                                      </p:cBhvr>
                                      <p:to>
                                        <p:strVal val="visible"/>
                                      </p:to>
                                    </p:set>
                                    <p:anim to="" calcmode="lin" valueType="num">
                                      <p:cBhvr>
                                        <p:cTn id="43" dur="750" fill="hold">
                                          <p:stCondLst>
                                            <p:cond delay="0"/>
                                          </p:stCondLst>
                                        </p:cTn>
                                        <p:tgtEl>
                                          <p:spTgt spid="13"/>
                                        </p:tgtEl>
                                        <p:attrNameLst>
                                          <p:attrName>ppt_h</p:attrName>
                                        </p:attrNameLst>
                                      </p:cBhvr>
                                      <p:tavLst>
                                        <p:tav tm="0" fmla="#ppt_h-#ppt_h*((1.5-1.5*$)^3-(1.5-1.5*$)^2)">
                                          <p:val>
                                            <p:fltVal val="0"/>
                                          </p:val>
                                        </p:tav>
                                        <p:tav tm="100000">
                                          <p:val>
                                            <p:fltVal val="1"/>
                                          </p:val>
                                        </p:tav>
                                      </p:tavLst>
                                    </p:anim>
                                    <p:anim to="" calcmode="lin" valueType="num">
                                      <p:cBhvr>
                                        <p:cTn id="44" dur="750" fill="hold">
                                          <p:stCondLst>
                                            <p:cond delay="0"/>
                                          </p:stCondLst>
                                        </p:cTn>
                                        <p:tgtEl>
                                          <p:spTgt spid="13"/>
                                        </p:tgtEl>
                                        <p:attrNameLst>
                                          <p:attrName>ppt_w</p:attrName>
                                        </p:attrNameLst>
                                      </p:cBhvr>
                                      <p:tavLst>
                                        <p:tav tm="0" fmla="#ppt_w-#ppt_w*((1.5-1.5*$)^3-(1.5-1.5*$)^2)">
                                          <p:val>
                                            <p:fltVal val="0"/>
                                          </p:val>
                                        </p:tav>
                                        <p:tav tm="100000">
                                          <p:val>
                                            <p:fltVal val="1"/>
                                          </p:val>
                                        </p:tav>
                                      </p:tavLst>
                                    </p:anim>
                                    <p:anim to="" calcmode="lin" valueType="num">
                                      <p:cBhvr>
                                        <p:cTn id="45" dur="750" fill="hold">
                                          <p:stCondLst>
                                            <p:cond delay="0"/>
                                          </p:stCondLst>
                                        </p:cTn>
                                        <p:tgtEl>
                                          <p:spTgt spid="13"/>
                                        </p:tgtEl>
                                        <p:attrNameLst>
                                          <p:attrName>style.rotation</p:attrName>
                                        </p:attrNameLst>
                                      </p:cBhvr>
                                      <p:tavLst>
                                        <p:tav tm="0" fmla="#ppt_r+45*((1.5-1.5*$)^3-(1.5-1.5*$)^2)">
                                          <p:val>
                                            <p:fltVal val="0"/>
                                          </p:val>
                                        </p:tav>
                                        <p:tav tm="100000">
                                          <p:val>
                                            <p:fltVal val="1"/>
                                          </p:val>
                                        </p:tav>
                                      </p:tavLst>
                                    </p:anim>
                                    <p:animEffect filter="fade">
                                      <p:cBhvr>
                                        <p:cTn id="46" dur="750">
                                          <p:stCondLst>
                                            <p:cond delay="0"/>
                                          </p:stCondLst>
                                        </p:cTn>
                                        <p:tgtEl>
                                          <p:spTgt spid="13"/>
                                        </p:tgtEl>
                                      </p:cBhvr>
                                    </p:animEffect>
                                  </p:childTnLst>
                                </p:cTn>
                              </p:par>
                              <p:par>
                                <p:cTn id="47" presetID="0" presetClass="entr" presetSubtype="0" fill="hold" grpId="0" nodeType="withEffect">
                                  <p:stCondLst>
                                    <p:cond delay="0"/>
                                  </p:stCondLst>
                                  <p:iterate type="lt">
                                    <p:tmPct val="5000"/>
                                  </p:iterate>
                                  <p:childTnLst>
                                    <p:set>
                                      <p:cBhvr>
                                        <p:cTn id="48" dur="750" fill="hold">
                                          <p:stCondLst>
                                            <p:cond delay="0"/>
                                          </p:stCondLst>
                                        </p:cTn>
                                        <p:tgtEl>
                                          <p:spTgt spid="14"/>
                                        </p:tgtEl>
                                        <p:attrNameLst>
                                          <p:attrName>style.visibility</p:attrName>
                                        </p:attrNameLst>
                                      </p:cBhvr>
                                      <p:to>
                                        <p:strVal val="visible"/>
                                      </p:to>
                                    </p:set>
                                    <p:anim to="" calcmode="lin" valueType="num">
                                      <p:cBhvr>
                                        <p:cTn id="49" dur="750" fill="hold">
                                          <p:stCondLst>
                                            <p:cond delay="0"/>
                                          </p:stCondLst>
                                        </p:cTn>
                                        <p:tgtEl>
                                          <p:spTgt spid="14"/>
                                        </p:tgtEl>
                                        <p:attrNameLst>
                                          <p:attrName>ppt_h</p:attrName>
                                        </p:attrNameLst>
                                      </p:cBhvr>
                                      <p:tavLst>
                                        <p:tav tm="0" fmla="#ppt_h-#ppt_h*((1.5-1.5*$)^3-(1.5-1.5*$)^2)">
                                          <p:val>
                                            <p:fltVal val="0"/>
                                          </p:val>
                                        </p:tav>
                                        <p:tav tm="100000">
                                          <p:val>
                                            <p:fltVal val="1"/>
                                          </p:val>
                                        </p:tav>
                                      </p:tavLst>
                                    </p:anim>
                                    <p:anim to="" calcmode="lin" valueType="num">
                                      <p:cBhvr>
                                        <p:cTn id="50" dur="750" fill="hold">
                                          <p:stCondLst>
                                            <p:cond delay="0"/>
                                          </p:stCondLst>
                                        </p:cTn>
                                        <p:tgtEl>
                                          <p:spTgt spid="14"/>
                                        </p:tgtEl>
                                        <p:attrNameLst>
                                          <p:attrName>ppt_w</p:attrName>
                                        </p:attrNameLst>
                                      </p:cBhvr>
                                      <p:tavLst>
                                        <p:tav tm="0" fmla="#ppt_w-#ppt_w*((1.5-1.5*$)^3-(1.5-1.5*$)^2)">
                                          <p:val>
                                            <p:fltVal val="0"/>
                                          </p:val>
                                        </p:tav>
                                        <p:tav tm="100000">
                                          <p:val>
                                            <p:fltVal val="1"/>
                                          </p:val>
                                        </p:tav>
                                      </p:tavLst>
                                    </p:anim>
                                    <p:anim to="" calcmode="lin" valueType="num">
                                      <p:cBhvr>
                                        <p:cTn id="51" dur="750" fill="hold">
                                          <p:stCondLst>
                                            <p:cond delay="0"/>
                                          </p:stCondLst>
                                        </p:cTn>
                                        <p:tgtEl>
                                          <p:spTgt spid="14"/>
                                        </p:tgtEl>
                                        <p:attrNameLst>
                                          <p:attrName>style.rotation</p:attrName>
                                        </p:attrNameLst>
                                      </p:cBhvr>
                                      <p:tavLst>
                                        <p:tav tm="0" fmla="#ppt_r+45*((1.5-1.5*$)^3-(1.5-1.5*$)^2)">
                                          <p:val>
                                            <p:fltVal val="0"/>
                                          </p:val>
                                        </p:tav>
                                        <p:tav tm="100000">
                                          <p:val>
                                            <p:fltVal val="1"/>
                                          </p:val>
                                        </p:tav>
                                      </p:tavLst>
                                    </p:anim>
                                    <p:animEffect filter="fade">
                                      <p:cBhvr>
                                        <p:cTn id="52" dur="750">
                                          <p:stCondLst>
                                            <p:cond delay="0"/>
                                          </p:stCondLst>
                                        </p:cTn>
                                        <p:tgtEl>
                                          <p:spTgt spid="14"/>
                                        </p:tgtEl>
                                      </p:cBhvr>
                                    </p:animEffect>
                                  </p:childTnLst>
                                </p:cTn>
                              </p:par>
                              <p:par>
                                <p:cTn id="53" presetID="0" presetClass="entr" presetSubtype="0" fill="hold" grpId="0" nodeType="withEffect">
                                  <p:stCondLst>
                                    <p:cond delay="0"/>
                                  </p:stCondLst>
                                  <p:iterate type="lt">
                                    <p:tmPct val="5000"/>
                                  </p:iterate>
                                  <p:childTnLst>
                                    <p:set>
                                      <p:cBhvr>
                                        <p:cTn id="54" dur="750" fill="hold">
                                          <p:stCondLst>
                                            <p:cond delay="0"/>
                                          </p:stCondLst>
                                        </p:cTn>
                                        <p:tgtEl>
                                          <p:spTgt spid="15"/>
                                        </p:tgtEl>
                                        <p:attrNameLst>
                                          <p:attrName>style.visibility</p:attrName>
                                        </p:attrNameLst>
                                      </p:cBhvr>
                                      <p:to>
                                        <p:strVal val="visible"/>
                                      </p:to>
                                    </p:set>
                                    <p:anim to="" calcmode="lin" valueType="num">
                                      <p:cBhvr>
                                        <p:cTn id="55" dur="750" fill="hold">
                                          <p:stCondLst>
                                            <p:cond delay="0"/>
                                          </p:stCondLst>
                                        </p:cTn>
                                        <p:tgtEl>
                                          <p:spTgt spid="15"/>
                                        </p:tgtEl>
                                        <p:attrNameLst>
                                          <p:attrName>ppt_h</p:attrName>
                                        </p:attrNameLst>
                                      </p:cBhvr>
                                      <p:tavLst>
                                        <p:tav tm="0" fmla="#ppt_h-#ppt_h*((1.5-1.5*$)^3-(1.5-1.5*$)^2)">
                                          <p:val>
                                            <p:fltVal val="0"/>
                                          </p:val>
                                        </p:tav>
                                        <p:tav tm="100000">
                                          <p:val>
                                            <p:fltVal val="1"/>
                                          </p:val>
                                        </p:tav>
                                      </p:tavLst>
                                    </p:anim>
                                    <p:anim to="" calcmode="lin" valueType="num">
                                      <p:cBhvr>
                                        <p:cTn id="56" dur="750" fill="hold">
                                          <p:stCondLst>
                                            <p:cond delay="0"/>
                                          </p:stCondLst>
                                        </p:cTn>
                                        <p:tgtEl>
                                          <p:spTgt spid="15"/>
                                        </p:tgtEl>
                                        <p:attrNameLst>
                                          <p:attrName>ppt_w</p:attrName>
                                        </p:attrNameLst>
                                      </p:cBhvr>
                                      <p:tavLst>
                                        <p:tav tm="0" fmla="#ppt_w-#ppt_w*((1.5-1.5*$)^3-(1.5-1.5*$)^2)">
                                          <p:val>
                                            <p:fltVal val="0"/>
                                          </p:val>
                                        </p:tav>
                                        <p:tav tm="100000">
                                          <p:val>
                                            <p:fltVal val="1"/>
                                          </p:val>
                                        </p:tav>
                                      </p:tavLst>
                                    </p:anim>
                                    <p:anim to="" calcmode="lin" valueType="num">
                                      <p:cBhvr>
                                        <p:cTn id="57" dur="750" fill="hold">
                                          <p:stCondLst>
                                            <p:cond delay="0"/>
                                          </p:stCondLst>
                                        </p:cTn>
                                        <p:tgtEl>
                                          <p:spTgt spid="15"/>
                                        </p:tgtEl>
                                        <p:attrNameLst>
                                          <p:attrName>style.rotation</p:attrName>
                                        </p:attrNameLst>
                                      </p:cBhvr>
                                      <p:tavLst>
                                        <p:tav tm="0" fmla="#ppt_r+45*((1.5-1.5*$)^3-(1.5-1.5*$)^2)">
                                          <p:val>
                                            <p:fltVal val="0"/>
                                          </p:val>
                                        </p:tav>
                                        <p:tav tm="100000">
                                          <p:val>
                                            <p:fltVal val="1"/>
                                          </p:val>
                                        </p:tav>
                                      </p:tavLst>
                                    </p:anim>
                                    <p:animEffect filter="fade">
                                      <p:cBhvr>
                                        <p:cTn id="58" dur="750">
                                          <p:stCondLst>
                                            <p:cond delay="0"/>
                                          </p:stCondLst>
                                        </p:cTn>
                                        <p:tgtEl>
                                          <p:spTgt spid="15"/>
                                        </p:tgtEl>
                                      </p:cBhvr>
                                    </p:animEffect>
                                  </p:childTnLst>
                                </p:cTn>
                              </p:par>
                              <p:par>
                                <p:cTn id="59" presetID="0" presetClass="entr" presetSubtype="0" fill="hold" grpId="0" nodeType="withEffect">
                                  <p:stCondLst>
                                    <p:cond delay="0"/>
                                  </p:stCondLst>
                                  <p:iterate type="lt">
                                    <p:tmPct val="5000"/>
                                  </p:iterate>
                                  <p:childTnLst>
                                    <p:set>
                                      <p:cBhvr>
                                        <p:cTn id="60" dur="750" fill="hold">
                                          <p:stCondLst>
                                            <p:cond delay="0"/>
                                          </p:stCondLst>
                                        </p:cTn>
                                        <p:tgtEl>
                                          <p:spTgt spid="16"/>
                                        </p:tgtEl>
                                        <p:attrNameLst>
                                          <p:attrName>style.visibility</p:attrName>
                                        </p:attrNameLst>
                                      </p:cBhvr>
                                      <p:to>
                                        <p:strVal val="visible"/>
                                      </p:to>
                                    </p:set>
                                    <p:anim to="" calcmode="lin" valueType="num">
                                      <p:cBhvr>
                                        <p:cTn id="61" dur="750" fill="hold">
                                          <p:stCondLst>
                                            <p:cond delay="0"/>
                                          </p:stCondLst>
                                        </p:cTn>
                                        <p:tgtEl>
                                          <p:spTgt spid="16"/>
                                        </p:tgtEl>
                                        <p:attrNameLst>
                                          <p:attrName>ppt_h</p:attrName>
                                        </p:attrNameLst>
                                      </p:cBhvr>
                                      <p:tavLst>
                                        <p:tav tm="0" fmla="#ppt_h-#ppt_h*((1.5-1.5*$)^3-(1.5-1.5*$)^2)">
                                          <p:val>
                                            <p:fltVal val="0"/>
                                          </p:val>
                                        </p:tav>
                                        <p:tav tm="100000">
                                          <p:val>
                                            <p:fltVal val="1"/>
                                          </p:val>
                                        </p:tav>
                                      </p:tavLst>
                                    </p:anim>
                                    <p:anim to="" calcmode="lin" valueType="num">
                                      <p:cBhvr>
                                        <p:cTn id="62" dur="750" fill="hold">
                                          <p:stCondLst>
                                            <p:cond delay="0"/>
                                          </p:stCondLst>
                                        </p:cTn>
                                        <p:tgtEl>
                                          <p:spTgt spid="16"/>
                                        </p:tgtEl>
                                        <p:attrNameLst>
                                          <p:attrName>ppt_w</p:attrName>
                                        </p:attrNameLst>
                                      </p:cBhvr>
                                      <p:tavLst>
                                        <p:tav tm="0" fmla="#ppt_w-#ppt_w*((1.5-1.5*$)^3-(1.5-1.5*$)^2)">
                                          <p:val>
                                            <p:fltVal val="0"/>
                                          </p:val>
                                        </p:tav>
                                        <p:tav tm="100000">
                                          <p:val>
                                            <p:fltVal val="1"/>
                                          </p:val>
                                        </p:tav>
                                      </p:tavLst>
                                    </p:anim>
                                    <p:anim to="" calcmode="lin" valueType="num">
                                      <p:cBhvr>
                                        <p:cTn id="63" dur="750" fill="hold">
                                          <p:stCondLst>
                                            <p:cond delay="0"/>
                                          </p:stCondLst>
                                        </p:cTn>
                                        <p:tgtEl>
                                          <p:spTgt spid="16"/>
                                        </p:tgtEl>
                                        <p:attrNameLst>
                                          <p:attrName>style.rotation</p:attrName>
                                        </p:attrNameLst>
                                      </p:cBhvr>
                                      <p:tavLst>
                                        <p:tav tm="0" fmla="#ppt_r+45*((1.5-1.5*$)^3-(1.5-1.5*$)^2)">
                                          <p:val>
                                            <p:fltVal val="0"/>
                                          </p:val>
                                        </p:tav>
                                        <p:tav tm="100000">
                                          <p:val>
                                            <p:fltVal val="1"/>
                                          </p:val>
                                        </p:tav>
                                      </p:tavLst>
                                    </p:anim>
                                    <p:animEffect filter="fade">
                                      <p:cBhvr>
                                        <p:cTn id="64" dur="750">
                                          <p:stCondLst>
                                            <p:cond delay="0"/>
                                          </p:stCondLst>
                                        </p:cTn>
                                        <p:tgtEl>
                                          <p:spTgt spid="16"/>
                                        </p:tgtEl>
                                      </p:cBhvr>
                                    </p:animEffect>
                                  </p:childTnLst>
                                </p:cTn>
                              </p:par>
                              <p:par>
                                <p:cTn id="65" presetID="0" presetClass="entr" presetSubtype="0" fill="hold" grpId="0" nodeType="withEffect">
                                  <p:stCondLst>
                                    <p:cond delay="0"/>
                                  </p:stCondLst>
                                  <p:iterate type="lt">
                                    <p:tmPct val="5000"/>
                                  </p:iterate>
                                  <p:childTnLst>
                                    <p:set>
                                      <p:cBhvr>
                                        <p:cTn id="66" dur="750" fill="hold">
                                          <p:stCondLst>
                                            <p:cond delay="0"/>
                                          </p:stCondLst>
                                        </p:cTn>
                                        <p:tgtEl>
                                          <p:spTgt spid="17"/>
                                        </p:tgtEl>
                                        <p:attrNameLst>
                                          <p:attrName>style.visibility</p:attrName>
                                        </p:attrNameLst>
                                      </p:cBhvr>
                                      <p:to>
                                        <p:strVal val="visible"/>
                                      </p:to>
                                    </p:set>
                                    <p:anim to="" calcmode="lin" valueType="num">
                                      <p:cBhvr>
                                        <p:cTn id="67" dur="750" fill="hold">
                                          <p:stCondLst>
                                            <p:cond delay="0"/>
                                          </p:stCondLst>
                                        </p:cTn>
                                        <p:tgtEl>
                                          <p:spTgt spid="17"/>
                                        </p:tgtEl>
                                        <p:attrNameLst>
                                          <p:attrName>ppt_h</p:attrName>
                                        </p:attrNameLst>
                                      </p:cBhvr>
                                      <p:tavLst>
                                        <p:tav tm="0" fmla="#ppt_h-#ppt_h*((1.5-1.5*$)^3-(1.5-1.5*$)^2)">
                                          <p:val>
                                            <p:fltVal val="0"/>
                                          </p:val>
                                        </p:tav>
                                        <p:tav tm="100000">
                                          <p:val>
                                            <p:fltVal val="1"/>
                                          </p:val>
                                        </p:tav>
                                      </p:tavLst>
                                    </p:anim>
                                    <p:anim to="" calcmode="lin" valueType="num">
                                      <p:cBhvr>
                                        <p:cTn id="68" dur="750" fill="hold">
                                          <p:stCondLst>
                                            <p:cond delay="0"/>
                                          </p:stCondLst>
                                        </p:cTn>
                                        <p:tgtEl>
                                          <p:spTgt spid="17"/>
                                        </p:tgtEl>
                                        <p:attrNameLst>
                                          <p:attrName>ppt_w</p:attrName>
                                        </p:attrNameLst>
                                      </p:cBhvr>
                                      <p:tavLst>
                                        <p:tav tm="0" fmla="#ppt_w-#ppt_w*((1.5-1.5*$)^3-(1.5-1.5*$)^2)">
                                          <p:val>
                                            <p:fltVal val="0"/>
                                          </p:val>
                                        </p:tav>
                                        <p:tav tm="100000">
                                          <p:val>
                                            <p:fltVal val="1"/>
                                          </p:val>
                                        </p:tav>
                                      </p:tavLst>
                                    </p:anim>
                                    <p:anim to="" calcmode="lin" valueType="num">
                                      <p:cBhvr>
                                        <p:cTn id="69" dur="750" fill="hold">
                                          <p:stCondLst>
                                            <p:cond delay="0"/>
                                          </p:stCondLst>
                                        </p:cTn>
                                        <p:tgtEl>
                                          <p:spTgt spid="17"/>
                                        </p:tgtEl>
                                        <p:attrNameLst>
                                          <p:attrName>style.rotation</p:attrName>
                                        </p:attrNameLst>
                                      </p:cBhvr>
                                      <p:tavLst>
                                        <p:tav tm="0" fmla="#ppt_r+45*((1.5-1.5*$)^3-(1.5-1.5*$)^2)">
                                          <p:val>
                                            <p:fltVal val="0"/>
                                          </p:val>
                                        </p:tav>
                                        <p:tav tm="100000">
                                          <p:val>
                                            <p:fltVal val="1"/>
                                          </p:val>
                                        </p:tav>
                                      </p:tavLst>
                                    </p:anim>
                                    <p:animEffect filter="fade">
                                      <p:cBhvr>
                                        <p:cTn id="70" dur="75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A_ACE_图片 9" descr="图片包含 配件&#10;&#10;已生成高可信度的说明"/>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4815080" y="1544771"/>
            <a:ext cx="2395680" cy="2132156"/>
          </a:xfrm>
          <a:prstGeom prst="rect">
            <a:avLst/>
          </a:prstGeom>
          <a:noFill/>
        </p:spPr>
      </p:pic>
      <p:pic>
        <p:nvPicPr>
          <p:cNvPr id="38" name="图片 37" descr="图片包含 物体&#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2257" r="-1265" b="-1"/>
          <a:stretch>
            <a:fillRect/>
          </a:stretch>
        </p:blipFill>
        <p:spPr>
          <a:xfrm>
            <a:off x="8902445" y="209549"/>
            <a:ext cx="1076697" cy="2562195"/>
          </a:xfrm>
          <a:prstGeom prst="rect">
            <a:avLst/>
          </a:prstGeom>
        </p:spPr>
      </p:pic>
      <p:sp>
        <p:nvSpPr>
          <p:cNvPr id="39" name="PA_ACE_文本框 38"/>
          <p:cNvSpPr txBox="1"/>
          <p:nvPr>
            <p:custDataLst>
              <p:tags r:id="rId4"/>
            </p:custDataLst>
          </p:nvPr>
        </p:nvSpPr>
        <p:spPr>
          <a:xfrm>
            <a:off x="2365888" y="3669133"/>
            <a:ext cx="7460224" cy="1200329"/>
          </a:xfrm>
          <a:prstGeom prst="rect">
            <a:avLst/>
          </a:prstGeom>
          <a:noFill/>
        </p:spPr>
        <p:txBody>
          <a:bodyPr wrap="square" rtlCol="0">
            <a:spAutoFit/>
          </a:bodyPr>
          <a:lstStyle/>
          <a:p>
            <a:pPr algn="dist"/>
            <a:r>
              <a:rPr lang="zh-CN" altLang="en-US" sz="7200" b="1" dirty="0">
                <a:solidFill>
                  <a:srgbClr val="BA1E3F"/>
                </a:solidFill>
                <a:latin typeface="方正祥隶简体" panose="03000509000000000000" pitchFamily="2" charset="-122"/>
                <a:ea typeface="方正祥隶简体" panose="03000509000000000000" pitchFamily="2" charset="-122"/>
                <a:cs typeface="Dubai Medium" panose="020B0603030403030204" pitchFamily="34" charset="-78"/>
              </a:rPr>
              <a:t>请输入目录标题</a:t>
            </a:r>
            <a:endParaRPr lang="zh-CN" altLang="en-US" sz="7200" b="1" dirty="0">
              <a:solidFill>
                <a:srgbClr val="BA1E3F"/>
              </a:solidFill>
              <a:latin typeface="方正祥隶简体" panose="03000509000000000000" pitchFamily="2" charset="-122"/>
              <a:ea typeface="方正祥隶简体" panose="03000509000000000000" pitchFamily="2" charset="-122"/>
              <a:cs typeface="Dubai Medium" panose="020B0603030403030204" pitchFamily="34" charset="-78"/>
            </a:endParaRPr>
          </a:p>
        </p:txBody>
      </p:sp>
      <p:sp>
        <p:nvSpPr>
          <p:cNvPr id="7" name="PA_ACE_文本框 8"/>
          <p:cNvSpPr txBox="1"/>
          <p:nvPr>
            <p:custDataLst>
              <p:tags r:id="rId5"/>
            </p:custDataLst>
          </p:nvPr>
        </p:nvSpPr>
        <p:spPr>
          <a:xfrm>
            <a:off x="5203647" y="1595186"/>
            <a:ext cx="2007113" cy="1015663"/>
          </a:xfrm>
          <a:prstGeom prst="rect">
            <a:avLst/>
          </a:prstGeom>
          <a:noFill/>
        </p:spPr>
        <p:txBody>
          <a:bodyPr wrap="square" rtlCol="0">
            <a:spAutoFit/>
          </a:bodyPr>
          <a:lstStyle/>
          <a:p>
            <a:pPr algn="dist"/>
            <a:r>
              <a:rPr lang="zh-CN" altLang="en-US" sz="6000" b="1" dirty="0">
                <a:solidFill>
                  <a:schemeClr val="bg1"/>
                </a:solidFill>
                <a:latin typeface="方正祥隶简体" panose="03000509000000000000" pitchFamily="2" charset="-122"/>
                <a:ea typeface="方正祥隶简体" panose="03000509000000000000" pitchFamily="2" charset="-122"/>
                <a:cs typeface="Dubai Medium" panose="020B0603030403030204" pitchFamily="34" charset="-78"/>
              </a:rPr>
              <a:t>叁</a:t>
            </a:r>
            <a:endParaRPr lang="en-US" altLang="zh-CN" sz="6000" b="1" dirty="0">
              <a:solidFill>
                <a:schemeClr val="bg1"/>
              </a:solidFill>
              <a:latin typeface="方正祥隶简体" panose="03000509000000000000" pitchFamily="2" charset="-122"/>
              <a:ea typeface="方正祥隶简体" panose="03000509000000000000" pitchFamily="2" charset="-122"/>
              <a:cs typeface="Dubai Medium" panose="020B0603030403030204" pitchFamily="34" charset="-78"/>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0" presetClass="entr" presetSubtype="0" decel="70000" fill="hold" nodeType="withEffect">
                                  <p:stCondLst>
                                    <p:cond delay="0"/>
                                  </p:stCondLst>
                                  <p:childTnLst>
                                    <p:set>
                                      <p:cBhvr>
                                        <p:cTn id="10" dur="855" fill="hold">
                                          <p:stCondLst>
                                            <p:cond delay="1"/>
                                          </p:stCondLst>
                                        </p:cTn>
                                        <p:tgtEl>
                                          <p:spTgt spid="10"/>
                                        </p:tgtEl>
                                        <p:attrNameLst>
                                          <p:attrName>style.visibility</p:attrName>
                                        </p:attrNameLst>
                                      </p:cBhvr>
                                      <p:to>
                                        <p:strVal val="visible"/>
                                      </p:to>
                                    </p:set>
                                    <p:anim to="" calcmode="lin" valueType="num">
                                      <p:cBhvr>
                                        <p:cTn id="11" dur="1" fill="hold">
                                          <p:stCondLst>
                                            <p:cond delay="0"/>
                                          </p:stCondLst>
                                        </p:cTn>
                                        <p:tgtEl>
                                          <p:spTgt spid="10"/>
                                        </p:tgtEl>
                                        <p:attrNameLst>
                                          <p:attrName>ppt_x</p:attrName>
                                        </p:attrNameLst>
                                      </p:cBhvr>
                                      <p:tavLst>
                                        <p:tav tm="0">
                                          <p:val>
                                            <p:strVal val="#ppt_x"/>
                                          </p:val>
                                        </p:tav>
                                        <p:tav tm="100000">
                                          <p:val>
                                            <p:strVal val="#ppt_x+0.15*sin(rand(0-360)+0)+2"/>
                                          </p:val>
                                        </p:tav>
                                      </p:tavLst>
                                    </p:anim>
                                    <p:anim to="" calcmode="lin" valueType="num">
                                      <p:cBhvr>
                                        <p:cTn id="12" dur="1" fill="hold">
                                          <p:stCondLst>
                                            <p:cond delay="0"/>
                                          </p:stCondLst>
                                        </p:cTn>
                                        <p:tgtEl>
                                          <p:spTgt spid="10"/>
                                        </p:tgtEl>
                                        <p:attrNameLst>
                                          <p:attrName>ppt_y</p:attrName>
                                        </p:attrNameLst>
                                      </p:cBhvr>
                                      <p:tavLst>
                                        <p:tav tm="0">
                                          <p:val>
                                            <p:strVal val="#ppt_y"/>
                                          </p:val>
                                        </p:tav>
                                        <p:tav tm="100000">
                                          <p:val>
                                            <p:strVal val="#ppt_y+0.15*sin(rand(0-360)+0)+2"/>
                                          </p:val>
                                        </p:tav>
                                      </p:tavLst>
                                    </p:anim>
                                    <p:anim to="" calcmode="lin" valueType="num">
                                      <p:cBhvr>
                                        <p:cTn id="13" dur="998" fill="hold">
                                          <p:stCondLst>
                                            <p:cond delay="2"/>
                                          </p:stCondLst>
                                        </p:cTn>
                                        <p:tgtEl>
                                          <p:spTgt spid="10"/>
                                        </p:tgtEl>
                                        <p:attrNameLst>
                                          <p:attrName>style.opacity</p:attrName>
                                        </p:attrNameLst>
                                      </p:cBhvr>
                                      <p:tavLst>
                                        <p:tav tm="0">
                                          <p:val>
                                            <p:fltVal val="0"/>
                                          </p:val>
                                        </p:tav>
                                        <p:tav tm="100000">
                                          <p:val>
                                            <p:fltVal val="1"/>
                                          </p:val>
                                        </p:tav>
                                      </p:tavLst>
                                    </p:anim>
                                    <p:animScale>
                                      <p:cBhvr>
                                        <p:cTn id="14" dur="998" fill="hold">
                                          <p:stCondLst>
                                            <p:cond delay="1"/>
                                          </p:stCondLst>
                                        </p:cTn>
                                        <p:tgtEl>
                                          <p:spTgt spid="10"/>
                                        </p:tgtEl>
                                      </p:cBhvr>
                                      <p:from x="500000" y="500000"/>
                                      <p:to x="100000" y="100000"/>
                                    </p:animScale>
                                    <p:anim to="" calcmode="lin" valueType="num">
                                      <p:cBhvr>
                                        <p:cTn id="15" dur="714" fill="hold">
                                          <p:stCondLst>
                                            <p:cond delay="286"/>
                                          </p:stCondLst>
                                        </p:cTn>
                                        <p:tgtEl>
                                          <p:spTgt spid="10"/>
                                        </p:tgtEl>
                                        <p:attrNameLst>
                                          <p:attrName>ppt_x</p:attrName>
                                        </p:attrNameLst>
                                      </p:cBhvr>
                                      <p:tavLst>
                                        <p:tav tm="0">
                                          <p:val>
                                            <p:strVal val="ppt_x-2"/>
                                          </p:val>
                                        </p:tav>
                                        <p:tav tm="100000">
                                          <p:val>
                                            <p:strVal val="#ppt_x"/>
                                          </p:val>
                                        </p:tav>
                                      </p:tavLst>
                                    </p:anim>
                                    <p:anim to="" calcmode="lin" valueType="num">
                                      <p:cBhvr>
                                        <p:cTn id="16" dur="714" fill="hold">
                                          <p:stCondLst>
                                            <p:cond delay="286"/>
                                          </p:stCondLst>
                                        </p:cTn>
                                        <p:tgtEl>
                                          <p:spTgt spid="10"/>
                                        </p:tgtEl>
                                        <p:attrNameLst>
                                          <p:attrName>ppt_y</p:attrName>
                                        </p:attrNameLst>
                                      </p:cBhvr>
                                      <p:tavLst>
                                        <p:tav tm="0">
                                          <p:val>
                                            <p:strVal val="ppt_y-2"/>
                                          </p:val>
                                        </p:tav>
                                        <p:tav tm="100000">
                                          <p:val>
                                            <p:strVal val="#ppt_y"/>
                                          </p:val>
                                        </p:tav>
                                      </p:tavLst>
                                    </p:anim>
                                  </p:childTnLst>
                                </p:cTn>
                              </p:par>
                            </p:childTnLst>
                          </p:cTn>
                        </p:par>
                        <p:par>
                          <p:cTn id="17" fill="hold">
                            <p:stCondLst>
                              <p:cond delay="500"/>
                            </p:stCondLst>
                            <p:childTnLst>
                              <p:par>
                                <p:cTn id="18" presetID="0" presetClass="entr" presetSubtype="0" decel="70000" fill="hold" grpId="0" nodeType="afterEffect">
                                  <p:stCondLst>
                                    <p:cond delay="0"/>
                                  </p:stCondLst>
                                  <p:iterate type="lt">
                                    <p:tmPct val="1000"/>
                                  </p:iterate>
                                  <p:childTnLst>
                                    <p:set>
                                      <p:cBhvr>
                                        <p:cTn id="19" dur="855" fill="hold">
                                          <p:stCondLst>
                                            <p:cond delay="1"/>
                                          </p:stCondLst>
                                        </p:cTn>
                                        <p:tgtEl>
                                          <p:spTgt spid="39"/>
                                        </p:tgtEl>
                                        <p:attrNameLst>
                                          <p:attrName>style.visibility</p:attrName>
                                        </p:attrNameLst>
                                      </p:cBhvr>
                                      <p:to>
                                        <p:strVal val="visible"/>
                                      </p:to>
                                    </p:set>
                                    <p:anim to="" calcmode="lin" valueType="num">
                                      <p:cBhvr>
                                        <p:cTn id="20" dur="1" fill="hold">
                                          <p:stCondLst>
                                            <p:cond delay="0"/>
                                          </p:stCondLst>
                                        </p:cTn>
                                        <p:tgtEl>
                                          <p:spTgt spid="39"/>
                                        </p:tgtEl>
                                        <p:attrNameLst>
                                          <p:attrName>ppt_x</p:attrName>
                                        </p:attrNameLst>
                                      </p:cBhvr>
                                      <p:tavLst>
                                        <p:tav tm="0">
                                          <p:val>
                                            <p:strVal val="#ppt_x"/>
                                          </p:val>
                                        </p:tav>
                                        <p:tav tm="100000">
                                          <p:val>
                                            <p:strVal val="#ppt_x+0.15*sin(rand(0-360)+0)+2"/>
                                          </p:val>
                                        </p:tav>
                                      </p:tavLst>
                                    </p:anim>
                                    <p:anim to="" calcmode="lin" valueType="num">
                                      <p:cBhvr>
                                        <p:cTn id="21" dur="1" fill="hold">
                                          <p:stCondLst>
                                            <p:cond delay="0"/>
                                          </p:stCondLst>
                                        </p:cTn>
                                        <p:tgtEl>
                                          <p:spTgt spid="39"/>
                                        </p:tgtEl>
                                        <p:attrNameLst>
                                          <p:attrName>ppt_y</p:attrName>
                                        </p:attrNameLst>
                                      </p:cBhvr>
                                      <p:tavLst>
                                        <p:tav tm="0">
                                          <p:val>
                                            <p:strVal val="#ppt_y"/>
                                          </p:val>
                                        </p:tav>
                                        <p:tav tm="100000">
                                          <p:val>
                                            <p:strVal val="#ppt_y+0.15*sin(rand(0-360)+0)+2"/>
                                          </p:val>
                                        </p:tav>
                                      </p:tavLst>
                                    </p:anim>
                                    <p:anim to="" calcmode="lin" valueType="num">
                                      <p:cBhvr>
                                        <p:cTn id="22" dur="998" fill="hold">
                                          <p:stCondLst>
                                            <p:cond delay="2"/>
                                          </p:stCondLst>
                                        </p:cTn>
                                        <p:tgtEl>
                                          <p:spTgt spid="39"/>
                                        </p:tgtEl>
                                        <p:attrNameLst>
                                          <p:attrName>style.opacity</p:attrName>
                                        </p:attrNameLst>
                                      </p:cBhvr>
                                      <p:tavLst>
                                        <p:tav tm="0">
                                          <p:val>
                                            <p:fltVal val="0"/>
                                          </p:val>
                                        </p:tav>
                                        <p:tav tm="100000">
                                          <p:val>
                                            <p:fltVal val="1"/>
                                          </p:val>
                                        </p:tav>
                                      </p:tavLst>
                                    </p:anim>
                                    <p:animScale>
                                      <p:cBhvr>
                                        <p:cTn id="23" dur="998" fill="hold">
                                          <p:stCondLst>
                                            <p:cond delay="1"/>
                                          </p:stCondLst>
                                        </p:cTn>
                                        <p:tgtEl>
                                          <p:spTgt spid="39"/>
                                        </p:tgtEl>
                                      </p:cBhvr>
                                      <p:from x="500000" y="500000"/>
                                      <p:to x="100000" y="100000"/>
                                    </p:animScale>
                                    <p:anim to="" calcmode="lin" valueType="num">
                                      <p:cBhvr>
                                        <p:cTn id="24" dur="714" fill="hold">
                                          <p:stCondLst>
                                            <p:cond delay="286"/>
                                          </p:stCondLst>
                                        </p:cTn>
                                        <p:tgtEl>
                                          <p:spTgt spid="39"/>
                                        </p:tgtEl>
                                        <p:attrNameLst>
                                          <p:attrName>ppt_x</p:attrName>
                                        </p:attrNameLst>
                                      </p:cBhvr>
                                      <p:tavLst>
                                        <p:tav tm="0">
                                          <p:val>
                                            <p:strVal val="ppt_x-2"/>
                                          </p:val>
                                        </p:tav>
                                        <p:tav tm="100000">
                                          <p:val>
                                            <p:strVal val="#ppt_x"/>
                                          </p:val>
                                        </p:tav>
                                      </p:tavLst>
                                    </p:anim>
                                    <p:anim to="" calcmode="lin" valueType="num">
                                      <p:cBhvr>
                                        <p:cTn id="25" dur="714" fill="hold">
                                          <p:stCondLst>
                                            <p:cond delay="286"/>
                                          </p:stCondLst>
                                        </p:cTn>
                                        <p:tgtEl>
                                          <p:spTgt spid="39"/>
                                        </p:tgtEl>
                                        <p:attrNameLst>
                                          <p:attrName>ppt_y</p:attrName>
                                        </p:attrNameLst>
                                      </p:cBhvr>
                                      <p:tavLst>
                                        <p:tav tm="0">
                                          <p:val>
                                            <p:strVal val="ppt_y-2"/>
                                          </p:val>
                                        </p:tav>
                                        <p:tav tm="100000">
                                          <p:val>
                                            <p:strVal val="#ppt_y"/>
                                          </p:val>
                                        </p:tav>
                                      </p:tavLst>
                                    </p:anim>
                                  </p:childTnLst>
                                </p:cTn>
                              </p:par>
                              <p:par>
                                <p:cTn id="26" presetID="0" presetClass="entr" presetSubtype="0" decel="70000" fill="hold" grpId="0" nodeType="withEffect">
                                  <p:stCondLst>
                                    <p:cond delay="0"/>
                                  </p:stCondLst>
                                  <p:iterate type="lt">
                                    <p:tmPct val="1000"/>
                                  </p:iterate>
                                  <p:childTnLst>
                                    <p:set>
                                      <p:cBhvr>
                                        <p:cTn id="27" dur="855" fill="hold">
                                          <p:stCondLst>
                                            <p:cond delay="1"/>
                                          </p:stCondLst>
                                        </p:cTn>
                                        <p:tgtEl>
                                          <p:spTgt spid="7"/>
                                        </p:tgtEl>
                                        <p:attrNameLst>
                                          <p:attrName>style.visibility</p:attrName>
                                        </p:attrNameLst>
                                      </p:cBhvr>
                                      <p:to>
                                        <p:strVal val="visible"/>
                                      </p:to>
                                    </p:set>
                                    <p:anim to="" calcmode="lin" valueType="num">
                                      <p:cBhvr>
                                        <p:cTn id="28" dur="1" fill="hold">
                                          <p:stCondLst>
                                            <p:cond delay="0"/>
                                          </p:stCondLst>
                                        </p:cTn>
                                        <p:tgtEl>
                                          <p:spTgt spid="7"/>
                                        </p:tgtEl>
                                        <p:attrNameLst>
                                          <p:attrName>ppt_x</p:attrName>
                                        </p:attrNameLst>
                                      </p:cBhvr>
                                      <p:tavLst>
                                        <p:tav tm="0">
                                          <p:val>
                                            <p:strVal val="#ppt_x"/>
                                          </p:val>
                                        </p:tav>
                                        <p:tav tm="100000">
                                          <p:val>
                                            <p:strVal val="#ppt_x+0.15*sin(rand(0-360)+0)+2"/>
                                          </p:val>
                                        </p:tav>
                                      </p:tavLst>
                                    </p:anim>
                                    <p:anim to="" calcmode="lin" valueType="num">
                                      <p:cBhvr>
                                        <p:cTn id="29" dur="1" fill="hold">
                                          <p:stCondLst>
                                            <p:cond delay="0"/>
                                          </p:stCondLst>
                                        </p:cTn>
                                        <p:tgtEl>
                                          <p:spTgt spid="7"/>
                                        </p:tgtEl>
                                        <p:attrNameLst>
                                          <p:attrName>ppt_y</p:attrName>
                                        </p:attrNameLst>
                                      </p:cBhvr>
                                      <p:tavLst>
                                        <p:tav tm="0">
                                          <p:val>
                                            <p:strVal val="#ppt_y"/>
                                          </p:val>
                                        </p:tav>
                                        <p:tav tm="100000">
                                          <p:val>
                                            <p:strVal val="#ppt_y+0.15*sin(rand(0-360)+0)+2"/>
                                          </p:val>
                                        </p:tav>
                                      </p:tavLst>
                                    </p:anim>
                                    <p:anim to="" calcmode="lin" valueType="num">
                                      <p:cBhvr>
                                        <p:cTn id="30" dur="998" fill="hold">
                                          <p:stCondLst>
                                            <p:cond delay="2"/>
                                          </p:stCondLst>
                                        </p:cTn>
                                        <p:tgtEl>
                                          <p:spTgt spid="7"/>
                                        </p:tgtEl>
                                        <p:attrNameLst>
                                          <p:attrName>style.opacity</p:attrName>
                                        </p:attrNameLst>
                                      </p:cBhvr>
                                      <p:tavLst>
                                        <p:tav tm="0">
                                          <p:val>
                                            <p:fltVal val="0"/>
                                          </p:val>
                                        </p:tav>
                                        <p:tav tm="100000">
                                          <p:val>
                                            <p:fltVal val="1"/>
                                          </p:val>
                                        </p:tav>
                                      </p:tavLst>
                                    </p:anim>
                                    <p:animScale>
                                      <p:cBhvr>
                                        <p:cTn id="31" dur="998" fill="hold">
                                          <p:stCondLst>
                                            <p:cond delay="1"/>
                                          </p:stCondLst>
                                        </p:cTn>
                                        <p:tgtEl>
                                          <p:spTgt spid="7"/>
                                        </p:tgtEl>
                                      </p:cBhvr>
                                      <p:from x="500000" y="500000"/>
                                      <p:to x="100000" y="100000"/>
                                    </p:animScale>
                                    <p:anim to="" calcmode="lin" valueType="num">
                                      <p:cBhvr>
                                        <p:cTn id="32" dur="714" fill="hold">
                                          <p:stCondLst>
                                            <p:cond delay="286"/>
                                          </p:stCondLst>
                                        </p:cTn>
                                        <p:tgtEl>
                                          <p:spTgt spid="7"/>
                                        </p:tgtEl>
                                        <p:attrNameLst>
                                          <p:attrName>ppt_x</p:attrName>
                                        </p:attrNameLst>
                                      </p:cBhvr>
                                      <p:tavLst>
                                        <p:tav tm="0">
                                          <p:val>
                                            <p:strVal val="ppt_x-2"/>
                                          </p:val>
                                        </p:tav>
                                        <p:tav tm="100000">
                                          <p:val>
                                            <p:strVal val="#ppt_x"/>
                                          </p:val>
                                        </p:tav>
                                      </p:tavLst>
                                    </p:anim>
                                    <p:anim to="" calcmode="lin" valueType="num">
                                      <p:cBhvr>
                                        <p:cTn id="33" dur="714" fill="hold">
                                          <p:stCondLst>
                                            <p:cond delay="286"/>
                                          </p:stCondLst>
                                        </p:cTn>
                                        <p:tgtEl>
                                          <p:spTgt spid="7"/>
                                        </p:tgtEl>
                                        <p:attrNameLst>
                                          <p:attrName>ppt_y</p:attrName>
                                        </p:attrNameLst>
                                      </p:cBhvr>
                                      <p:tavLst>
                                        <p:tav tm="0">
                                          <p:val>
                                            <p:strVal val="ppt_y-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7" name="PA_库_1"/>
          <p:cNvSpPr/>
          <p:nvPr>
            <p:custDataLst>
              <p:tags r:id="rId4"/>
            </p:custDataLst>
          </p:nvPr>
        </p:nvSpPr>
        <p:spPr>
          <a:xfrm>
            <a:off x="2339976" y="2112963"/>
            <a:ext cx="1412875" cy="14144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a:solidFill>
                  <a:srgbClr val="FFFFFF"/>
                </a:solidFill>
              </a:rPr>
              <a:t>添加</a:t>
            </a:r>
            <a:endParaRPr lang="en-US" altLang="zh-CN" sz="2400" dirty="0">
              <a:solidFill>
                <a:srgbClr val="FFFFFF"/>
              </a:solidFill>
            </a:endParaRPr>
          </a:p>
          <a:p>
            <a:pPr algn="ctr">
              <a:defRPr/>
            </a:pPr>
            <a:r>
              <a:rPr lang="zh-CN" altLang="en-US" sz="2400" dirty="0">
                <a:solidFill>
                  <a:srgbClr val="FFFFFF"/>
                </a:solidFill>
              </a:rPr>
              <a:t>文本</a:t>
            </a:r>
            <a:endParaRPr lang="zh-CN" altLang="en-US" sz="2400" dirty="0">
              <a:solidFill>
                <a:srgbClr val="FFFFFF"/>
              </a:solidFill>
            </a:endParaRPr>
          </a:p>
        </p:txBody>
      </p:sp>
      <p:sp>
        <p:nvSpPr>
          <p:cNvPr id="8" name="PA_库_1"/>
          <p:cNvSpPr/>
          <p:nvPr>
            <p:custDataLst>
              <p:tags r:id="rId5"/>
            </p:custDataLst>
          </p:nvPr>
        </p:nvSpPr>
        <p:spPr>
          <a:xfrm>
            <a:off x="2203451" y="198913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rPr>
              <a:t>A</a:t>
            </a:r>
            <a:endParaRPr lang="zh-CN" altLang="en-US" sz="2400" dirty="0">
              <a:solidFill>
                <a:schemeClr val="tx1"/>
              </a:solidFill>
            </a:endParaRPr>
          </a:p>
        </p:txBody>
      </p:sp>
      <p:sp>
        <p:nvSpPr>
          <p:cNvPr id="9" name="PA_库_2"/>
          <p:cNvSpPr/>
          <p:nvPr>
            <p:custDataLst>
              <p:tags r:id="rId6"/>
            </p:custDataLst>
          </p:nvPr>
        </p:nvSpPr>
        <p:spPr>
          <a:xfrm>
            <a:off x="4384676" y="2112963"/>
            <a:ext cx="1412875" cy="14144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a:solidFill>
                  <a:srgbClr val="FFFFFF"/>
                </a:solidFill>
              </a:rPr>
              <a:t>添加</a:t>
            </a:r>
            <a:endParaRPr lang="en-US" altLang="zh-CN" sz="2400" dirty="0">
              <a:solidFill>
                <a:srgbClr val="FFFFFF"/>
              </a:solidFill>
            </a:endParaRPr>
          </a:p>
          <a:p>
            <a:pPr algn="ctr">
              <a:defRPr/>
            </a:pPr>
            <a:r>
              <a:rPr lang="zh-CN" altLang="en-US" sz="2400" dirty="0">
                <a:solidFill>
                  <a:srgbClr val="FFFFFF"/>
                </a:solidFill>
              </a:rPr>
              <a:t>文本</a:t>
            </a:r>
            <a:endParaRPr lang="zh-CN" altLang="en-US" sz="2400" dirty="0">
              <a:solidFill>
                <a:srgbClr val="FFFFFF"/>
              </a:solidFill>
            </a:endParaRPr>
          </a:p>
        </p:txBody>
      </p:sp>
      <p:sp>
        <p:nvSpPr>
          <p:cNvPr id="10" name="PA_库_2"/>
          <p:cNvSpPr/>
          <p:nvPr>
            <p:custDataLst>
              <p:tags r:id="rId7"/>
            </p:custDataLst>
          </p:nvPr>
        </p:nvSpPr>
        <p:spPr>
          <a:xfrm>
            <a:off x="4248151" y="198913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rPr>
              <a:t>B</a:t>
            </a:r>
            <a:endParaRPr lang="zh-CN" altLang="en-US" sz="2400" dirty="0">
              <a:solidFill>
                <a:schemeClr val="tx1"/>
              </a:solidFill>
            </a:endParaRPr>
          </a:p>
        </p:txBody>
      </p:sp>
      <p:sp>
        <p:nvSpPr>
          <p:cNvPr id="11" name="PA_库_3"/>
          <p:cNvSpPr/>
          <p:nvPr>
            <p:custDataLst>
              <p:tags r:id="rId8"/>
            </p:custDataLst>
          </p:nvPr>
        </p:nvSpPr>
        <p:spPr>
          <a:xfrm>
            <a:off x="6429376" y="2112963"/>
            <a:ext cx="1412875" cy="1414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a:solidFill>
                  <a:srgbClr val="FFFFFF"/>
                </a:solidFill>
              </a:rPr>
              <a:t>添加</a:t>
            </a:r>
            <a:endParaRPr lang="en-US" altLang="zh-CN" sz="2400" dirty="0">
              <a:solidFill>
                <a:srgbClr val="FFFFFF"/>
              </a:solidFill>
            </a:endParaRPr>
          </a:p>
          <a:p>
            <a:pPr algn="ctr">
              <a:defRPr/>
            </a:pPr>
            <a:r>
              <a:rPr lang="zh-CN" altLang="en-US" sz="2400" dirty="0">
                <a:solidFill>
                  <a:srgbClr val="FFFFFF"/>
                </a:solidFill>
              </a:rPr>
              <a:t>文本</a:t>
            </a:r>
            <a:endParaRPr lang="zh-CN" altLang="en-US" sz="2400" dirty="0">
              <a:solidFill>
                <a:srgbClr val="FFFFFF"/>
              </a:solidFill>
            </a:endParaRPr>
          </a:p>
        </p:txBody>
      </p:sp>
      <p:sp>
        <p:nvSpPr>
          <p:cNvPr id="12" name="PA_库_3"/>
          <p:cNvSpPr/>
          <p:nvPr>
            <p:custDataLst>
              <p:tags r:id="rId9"/>
            </p:custDataLst>
          </p:nvPr>
        </p:nvSpPr>
        <p:spPr>
          <a:xfrm>
            <a:off x="6292851" y="198913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rPr>
              <a:t>C</a:t>
            </a:r>
            <a:endParaRPr lang="zh-CN" altLang="en-US" sz="2400" dirty="0">
              <a:solidFill>
                <a:schemeClr val="tx1"/>
              </a:solidFill>
            </a:endParaRPr>
          </a:p>
        </p:txBody>
      </p:sp>
      <p:sp>
        <p:nvSpPr>
          <p:cNvPr id="13" name="PA_库_4"/>
          <p:cNvSpPr/>
          <p:nvPr>
            <p:custDataLst>
              <p:tags r:id="rId10"/>
            </p:custDataLst>
          </p:nvPr>
        </p:nvSpPr>
        <p:spPr>
          <a:xfrm>
            <a:off x="8472488" y="2112963"/>
            <a:ext cx="1414462" cy="14144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a:solidFill>
                  <a:srgbClr val="FFFFFF"/>
                </a:solidFill>
              </a:rPr>
              <a:t>添加</a:t>
            </a:r>
            <a:endParaRPr lang="en-US" altLang="zh-CN" sz="2400" dirty="0">
              <a:solidFill>
                <a:srgbClr val="FFFFFF"/>
              </a:solidFill>
            </a:endParaRPr>
          </a:p>
          <a:p>
            <a:pPr algn="ctr">
              <a:defRPr/>
            </a:pPr>
            <a:r>
              <a:rPr lang="zh-CN" altLang="en-US" sz="2400" dirty="0">
                <a:solidFill>
                  <a:srgbClr val="FFFFFF"/>
                </a:solidFill>
              </a:rPr>
              <a:t>文本</a:t>
            </a:r>
            <a:endParaRPr lang="zh-CN" altLang="en-US" sz="2400" dirty="0">
              <a:solidFill>
                <a:srgbClr val="FFFFFF"/>
              </a:solidFill>
            </a:endParaRPr>
          </a:p>
        </p:txBody>
      </p:sp>
      <p:sp>
        <p:nvSpPr>
          <p:cNvPr id="14" name="PA_库_4"/>
          <p:cNvSpPr/>
          <p:nvPr>
            <p:custDataLst>
              <p:tags r:id="rId11"/>
            </p:custDataLst>
          </p:nvPr>
        </p:nvSpPr>
        <p:spPr>
          <a:xfrm>
            <a:off x="8337550" y="1989139"/>
            <a:ext cx="1684338"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rPr>
              <a:t>D</a:t>
            </a:r>
            <a:endParaRPr lang="zh-CN" altLang="en-US" sz="2400" dirty="0">
              <a:solidFill>
                <a:schemeClr val="tx1"/>
              </a:solidFill>
            </a:endParaRPr>
          </a:p>
        </p:txBody>
      </p:sp>
      <p:sp>
        <p:nvSpPr>
          <p:cNvPr id="15" name="PA_库_1"/>
          <p:cNvSpPr txBox="1"/>
          <p:nvPr>
            <p:custDataLst>
              <p:tags r:id="rId12"/>
            </p:custDataLst>
          </p:nvPr>
        </p:nvSpPr>
        <p:spPr>
          <a:xfrm>
            <a:off x="2165351" y="4362450"/>
            <a:ext cx="1789112" cy="1924050"/>
          </a:xfrm>
          <a:prstGeom prst="rect">
            <a:avLst/>
          </a:prstGeom>
          <a:noFill/>
        </p:spPr>
        <p:txBody>
          <a:bodyPr lIns="0" tIns="0" rIns="0" bIns="0">
            <a:normAutofit fontScale="92500"/>
          </a:bodyPr>
          <a:lstStyle/>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a:p>
            <a:pPr algn="ctr">
              <a:lnSpc>
                <a:spcPct val="120000"/>
              </a:lnSpc>
              <a:defRPr/>
            </a:pPr>
            <a:r>
              <a:rPr lang="zh-CN" altLang="en-US" sz="1600" dirty="0">
                <a:solidFill>
                  <a:srgbClr val="BA1E3F"/>
                </a:solidFill>
              </a:rPr>
              <a:t>添加文本</a:t>
            </a:r>
            <a:endParaRPr lang="en-US" altLang="zh-CN" sz="1600" dirty="0">
              <a:solidFill>
                <a:srgbClr val="BA1E3F"/>
              </a:solidFill>
            </a:endParaRPr>
          </a:p>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a:p>
            <a:pPr algn="ctr">
              <a:lnSpc>
                <a:spcPct val="120000"/>
              </a:lnSpc>
              <a:defRPr/>
            </a:pPr>
            <a:r>
              <a:rPr lang="zh-CN" altLang="en-US" sz="1600" dirty="0">
                <a:solidFill>
                  <a:srgbClr val="BA1E3F"/>
                </a:solidFill>
              </a:rPr>
              <a:t>添加文本文字</a:t>
            </a:r>
            <a:endParaRPr lang="zh-CN" altLang="en-US" sz="1600" dirty="0">
              <a:solidFill>
                <a:srgbClr val="BA1E3F"/>
              </a:solidFill>
            </a:endParaRPr>
          </a:p>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p:txBody>
      </p:sp>
      <p:sp>
        <p:nvSpPr>
          <p:cNvPr id="16" name="PA_库_2"/>
          <p:cNvSpPr txBox="1"/>
          <p:nvPr>
            <p:custDataLst>
              <p:tags r:id="rId13"/>
            </p:custDataLst>
          </p:nvPr>
        </p:nvSpPr>
        <p:spPr>
          <a:xfrm>
            <a:off x="4210050" y="4362450"/>
            <a:ext cx="1789113" cy="1924050"/>
          </a:xfrm>
          <a:prstGeom prst="rect">
            <a:avLst/>
          </a:prstGeom>
          <a:noFill/>
        </p:spPr>
        <p:txBody>
          <a:bodyPr lIns="0" tIns="0" rIns="0" bIns="0">
            <a:normAutofit fontScale="92500"/>
          </a:bodyPr>
          <a:lstStyle/>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a:p>
            <a:pPr algn="ctr">
              <a:lnSpc>
                <a:spcPct val="120000"/>
              </a:lnSpc>
              <a:defRPr/>
            </a:pPr>
            <a:r>
              <a:rPr lang="zh-CN" altLang="en-US" sz="1600" dirty="0">
                <a:solidFill>
                  <a:srgbClr val="BA1E3F"/>
                </a:solidFill>
              </a:rPr>
              <a:t>添加文本</a:t>
            </a:r>
            <a:endParaRPr lang="en-US" altLang="zh-CN" sz="1600" dirty="0">
              <a:solidFill>
                <a:srgbClr val="BA1E3F"/>
              </a:solidFill>
            </a:endParaRPr>
          </a:p>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a:p>
            <a:pPr algn="ctr">
              <a:lnSpc>
                <a:spcPct val="120000"/>
              </a:lnSpc>
              <a:defRPr/>
            </a:pPr>
            <a:r>
              <a:rPr lang="zh-CN" altLang="en-US" sz="1600" dirty="0">
                <a:solidFill>
                  <a:srgbClr val="BA1E3F"/>
                </a:solidFill>
              </a:rPr>
              <a:t>添加文本文字</a:t>
            </a:r>
            <a:endParaRPr lang="zh-CN" altLang="en-US" sz="1600" dirty="0">
              <a:solidFill>
                <a:srgbClr val="BA1E3F"/>
              </a:solidFill>
            </a:endParaRPr>
          </a:p>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p:txBody>
      </p:sp>
      <p:sp>
        <p:nvSpPr>
          <p:cNvPr id="17" name="PA_库_3"/>
          <p:cNvSpPr txBox="1"/>
          <p:nvPr>
            <p:custDataLst>
              <p:tags r:id="rId14"/>
            </p:custDataLst>
          </p:nvPr>
        </p:nvSpPr>
        <p:spPr>
          <a:xfrm>
            <a:off x="6254750" y="4362450"/>
            <a:ext cx="1789113" cy="1924050"/>
          </a:xfrm>
          <a:prstGeom prst="rect">
            <a:avLst/>
          </a:prstGeom>
          <a:noFill/>
        </p:spPr>
        <p:txBody>
          <a:bodyPr lIns="0" tIns="0" rIns="0" bIns="0">
            <a:normAutofit fontScale="92500"/>
          </a:bodyPr>
          <a:lstStyle/>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a:p>
            <a:pPr algn="ctr">
              <a:lnSpc>
                <a:spcPct val="120000"/>
              </a:lnSpc>
              <a:defRPr/>
            </a:pPr>
            <a:r>
              <a:rPr lang="zh-CN" altLang="en-US" sz="1600" dirty="0">
                <a:solidFill>
                  <a:srgbClr val="BA1E3F"/>
                </a:solidFill>
              </a:rPr>
              <a:t>添加文本</a:t>
            </a:r>
            <a:endParaRPr lang="en-US" altLang="zh-CN" sz="1600" dirty="0">
              <a:solidFill>
                <a:srgbClr val="BA1E3F"/>
              </a:solidFill>
            </a:endParaRPr>
          </a:p>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a:p>
            <a:pPr algn="ctr">
              <a:lnSpc>
                <a:spcPct val="120000"/>
              </a:lnSpc>
              <a:defRPr/>
            </a:pPr>
            <a:r>
              <a:rPr lang="zh-CN" altLang="en-US" sz="1600" dirty="0">
                <a:solidFill>
                  <a:srgbClr val="BA1E3F"/>
                </a:solidFill>
              </a:rPr>
              <a:t>添加文本文字</a:t>
            </a:r>
            <a:endParaRPr lang="zh-CN" altLang="en-US" sz="1600" dirty="0">
              <a:solidFill>
                <a:srgbClr val="BA1E3F"/>
              </a:solidFill>
            </a:endParaRPr>
          </a:p>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p:txBody>
      </p:sp>
      <p:sp>
        <p:nvSpPr>
          <p:cNvPr id="18" name="PA_库_4"/>
          <p:cNvSpPr txBox="1"/>
          <p:nvPr>
            <p:custDataLst>
              <p:tags r:id="rId15"/>
            </p:custDataLst>
          </p:nvPr>
        </p:nvSpPr>
        <p:spPr>
          <a:xfrm>
            <a:off x="8299449" y="4362450"/>
            <a:ext cx="1789113" cy="1924050"/>
          </a:xfrm>
          <a:prstGeom prst="rect">
            <a:avLst/>
          </a:prstGeom>
          <a:noFill/>
        </p:spPr>
        <p:txBody>
          <a:bodyPr lIns="0" tIns="0" rIns="0" bIns="0">
            <a:normAutofit fontScale="92500"/>
          </a:bodyPr>
          <a:lstStyle/>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a:p>
            <a:pPr algn="ctr">
              <a:lnSpc>
                <a:spcPct val="120000"/>
              </a:lnSpc>
              <a:defRPr/>
            </a:pPr>
            <a:r>
              <a:rPr lang="zh-CN" altLang="en-US" sz="1600" dirty="0">
                <a:solidFill>
                  <a:srgbClr val="BA1E3F"/>
                </a:solidFill>
              </a:rPr>
              <a:t>添加文本</a:t>
            </a:r>
            <a:endParaRPr lang="en-US" altLang="zh-CN" sz="1600" dirty="0">
              <a:solidFill>
                <a:srgbClr val="BA1E3F"/>
              </a:solidFill>
            </a:endParaRPr>
          </a:p>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a:p>
            <a:pPr algn="ctr">
              <a:lnSpc>
                <a:spcPct val="120000"/>
              </a:lnSpc>
              <a:defRPr/>
            </a:pPr>
            <a:r>
              <a:rPr lang="zh-CN" altLang="en-US" sz="1600" dirty="0">
                <a:solidFill>
                  <a:srgbClr val="BA1E3F"/>
                </a:solidFill>
              </a:rPr>
              <a:t>添加文本文字</a:t>
            </a:r>
            <a:endParaRPr lang="zh-CN" altLang="en-US" sz="1600" dirty="0">
              <a:solidFill>
                <a:srgbClr val="BA1E3F"/>
              </a:solidFill>
            </a:endParaRPr>
          </a:p>
          <a:p>
            <a:pPr algn="dist">
              <a:lnSpc>
                <a:spcPct val="120000"/>
              </a:lnSpc>
              <a:defRPr/>
            </a:pPr>
            <a:r>
              <a:rPr lang="zh-CN" altLang="en-US" sz="1600" dirty="0">
                <a:solidFill>
                  <a:srgbClr val="BA1E3F"/>
                </a:solidFill>
              </a:rPr>
              <a:t>添加文本文添加文本</a:t>
            </a:r>
            <a:endParaRPr lang="en-US" altLang="zh-CN" sz="1600" dirty="0">
              <a:solidFill>
                <a:srgbClr val="BA1E3F"/>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5000"/>
                                  </p:iterate>
                                  <p:childTnLst>
                                    <p:set>
                                      <p:cBhvr>
                                        <p:cTn id="6" dur="700" fill="hold">
                                          <p:stCondLst>
                                            <p:cond delay="0"/>
                                          </p:stCondLst>
                                        </p:cTn>
                                        <p:tgtEl>
                                          <p:spTgt spid="7"/>
                                        </p:tgtEl>
                                        <p:attrNameLst>
                                          <p:attrName>style.visibility</p:attrName>
                                        </p:attrNameLst>
                                      </p:cBhvr>
                                      <p:to>
                                        <p:strVal val="visible"/>
                                      </p:to>
                                    </p:set>
                                    <p:animEffect filter="fade">
                                      <p:cBhvr>
                                        <p:cTn id="7" dur="700">
                                          <p:stCondLst>
                                            <p:cond delay="0"/>
                                          </p:stCondLst>
                                        </p:cTn>
                                        <p:tgtEl>
                                          <p:spTgt spid="7"/>
                                        </p:tgtEl>
                                      </p:cBhvr>
                                    </p:animEffect>
                                    <p:anim to="" calcmode="lin" valueType="num">
                                      <p:cBhvr>
                                        <p:cTn id="8" dur="700" fill="hold">
                                          <p:stCondLst>
                                            <p:cond delay="0"/>
                                          </p:stCondLst>
                                        </p:cTn>
                                        <p:tgtEl>
                                          <p:spTgt spid="7"/>
                                        </p:tgtEl>
                                        <p:attrNameLst>
                                          <p:attrName>ppt_y</p:attrName>
                                        </p:attrNameLst>
                                      </p:cBhvr>
                                      <p:tavLst>
                                        <p:tav tm="0" fmla="#ppt_y-#ppt_h*((1.5-1.5*$)^2-(1.5-1.5*$)^3)">
                                          <p:val>
                                            <p:fltVal val="0"/>
                                          </p:val>
                                        </p:tav>
                                        <p:tav tm="100000">
                                          <p:val>
                                            <p:fltVal val="1"/>
                                          </p:val>
                                        </p:tav>
                                      </p:tavLst>
                                    </p:anim>
                                  </p:childTnLst>
                                </p:cTn>
                              </p:par>
                              <p:par>
                                <p:cTn id="9" presetID="0" presetClass="entr" presetSubtype="0" fill="hold" grpId="0" nodeType="withEffect">
                                  <p:stCondLst>
                                    <p:cond delay="0"/>
                                  </p:stCondLst>
                                  <p:iterate type="lt">
                                    <p:tmPct val="5000"/>
                                  </p:iterate>
                                  <p:childTnLst>
                                    <p:set>
                                      <p:cBhvr>
                                        <p:cTn id="10" dur="700" fill="hold">
                                          <p:stCondLst>
                                            <p:cond delay="0"/>
                                          </p:stCondLst>
                                        </p:cTn>
                                        <p:tgtEl>
                                          <p:spTgt spid="8"/>
                                        </p:tgtEl>
                                        <p:attrNameLst>
                                          <p:attrName>style.visibility</p:attrName>
                                        </p:attrNameLst>
                                      </p:cBhvr>
                                      <p:to>
                                        <p:strVal val="visible"/>
                                      </p:to>
                                    </p:set>
                                    <p:animEffect filter="fade">
                                      <p:cBhvr>
                                        <p:cTn id="11" dur="700">
                                          <p:stCondLst>
                                            <p:cond delay="0"/>
                                          </p:stCondLst>
                                        </p:cTn>
                                        <p:tgtEl>
                                          <p:spTgt spid="8"/>
                                        </p:tgtEl>
                                      </p:cBhvr>
                                    </p:animEffect>
                                    <p:anim to="" calcmode="lin" valueType="num">
                                      <p:cBhvr>
                                        <p:cTn id="12" dur="700" fill="hold">
                                          <p:stCondLst>
                                            <p:cond delay="0"/>
                                          </p:stCondLst>
                                        </p:cTn>
                                        <p:tgtEl>
                                          <p:spTgt spid="8"/>
                                        </p:tgtEl>
                                        <p:attrNameLst>
                                          <p:attrName>ppt_y</p:attrName>
                                        </p:attrNameLst>
                                      </p:cBhvr>
                                      <p:tavLst>
                                        <p:tav tm="0" fmla="#ppt_y-#ppt_h*((1.5-1.5*$)^2-(1.5-1.5*$)^3)">
                                          <p:val>
                                            <p:fltVal val="0"/>
                                          </p:val>
                                        </p:tav>
                                        <p:tav tm="100000">
                                          <p:val>
                                            <p:fltVal val="1"/>
                                          </p:val>
                                        </p:tav>
                                      </p:tavLst>
                                    </p:anim>
                                  </p:childTnLst>
                                </p:cTn>
                              </p:par>
                              <p:par>
                                <p:cTn id="13" presetID="0" presetClass="entr" presetSubtype="0" fill="hold" grpId="0" nodeType="withEffect">
                                  <p:stCondLst>
                                    <p:cond delay="0"/>
                                  </p:stCondLst>
                                  <p:iterate type="lt">
                                    <p:tmPct val="5000"/>
                                  </p:iterate>
                                  <p:childTnLst>
                                    <p:set>
                                      <p:cBhvr>
                                        <p:cTn id="14" dur="700" fill="hold">
                                          <p:stCondLst>
                                            <p:cond delay="0"/>
                                          </p:stCondLst>
                                        </p:cTn>
                                        <p:tgtEl>
                                          <p:spTgt spid="9"/>
                                        </p:tgtEl>
                                        <p:attrNameLst>
                                          <p:attrName>style.visibility</p:attrName>
                                        </p:attrNameLst>
                                      </p:cBhvr>
                                      <p:to>
                                        <p:strVal val="visible"/>
                                      </p:to>
                                    </p:set>
                                    <p:animEffect filter="fade">
                                      <p:cBhvr>
                                        <p:cTn id="15" dur="700">
                                          <p:stCondLst>
                                            <p:cond delay="0"/>
                                          </p:stCondLst>
                                        </p:cTn>
                                        <p:tgtEl>
                                          <p:spTgt spid="9"/>
                                        </p:tgtEl>
                                      </p:cBhvr>
                                    </p:animEffect>
                                    <p:anim to="" calcmode="lin" valueType="num">
                                      <p:cBhvr>
                                        <p:cTn id="16" dur="700" fill="hold">
                                          <p:stCondLst>
                                            <p:cond delay="0"/>
                                          </p:stCondLst>
                                        </p:cTn>
                                        <p:tgtEl>
                                          <p:spTgt spid="9"/>
                                        </p:tgtEl>
                                        <p:attrNameLst>
                                          <p:attrName>ppt_y</p:attrName>
                                        </p:attrNameLst>
                                      </p:cBhvr>
                                      <p:tavLst>
                                        <p:tav tm="0" fmla="#ppt_y-#ppt_h*((1.5-1.5*$)^2-(1.5-1.5*$)^3)">
                                          <p:val>
                                            <p:fltVal val="0"/>
                                          </p:val>
                                        </p:tav>
                                        <p:tav tm="100000">
                                          <p:val>
                                            <p:fltVal val="1"/>
                                          </p:val>
                                        </p:tav>
                                      </p:tavLst>
                                    </p:anim>
                                  </p:childTnLst>
                                </p:cTn>
                              </p:par>
                              <p:par>
                                <p:cTn id="17" presetID="0" presetClass="entr" presetSubtype="0" fill="hold" grpId="0" nodeType="withEffect">
                                  <p:stCondLst>
                                    <p:cond delay="0"/>
                                  </p:stCondLst>
                                  <p:iterate type="lt">
                                    <p:tmPct val="5000"/>
                                  </p:iterate>
                                  <p:childTnLst>
                                    <p:set>
                                      <p:cBhvr>
                                        <p:cTn id="18" dur="700" fill="hold">
                                          <p:stCondLst>
                                            <p:cond delay="0"/>
                                          </p:stCondLst>
                                        </p:cTn>
                                        <p:tgtEl>
                                          <p:spTgt spid="10"/>
                                        </p:tgtEl>
                                        <p:attrNameLst>
                                          <p:attrName>style.visibility</p:attrName>
                                        </p:attrNameLst>
                                      </p:cBhvr>
                                      <p:to>
                                        <p:strVal val="visible"/>
                                      </p:to>
                                    </p:set>
                                    <p:animEffect filter="fade">
                                      <p:cBhvr>
                                        <p:cTn id="19" dur="700">
                                          <p:stCondLst>
                                            <p:cond delay="0"/>
                                          </p:stCondLst>
                                        </p:cTn>
                                        <p:tgtEl>
                                          <p:spTgt spid="10"/>
                                        </p:tgtEl>
                                      </p:cBhvr>
                                    </p:animEffect>
                                    <p:anim to="" calcmode="lin" valueType="num">
                                      <p:cBhvr>
                                        <p:cTn id="20" dur="700" fill="hold">
                                          <p:stCondLst>
                                            <p:cond delay="0"/>
                                          </p:stCondLst>
                                        </p:cTn>
                                        <p:tgtEl>
                                          <p:spTgt spid="10"/>
                                        </p:tgtEl>
                                        <p:attrNameLst>
                                          <p:attrName>ppt_y</p:attrName>
                                        </p:attrNameLst>
                                      </p:cBhvr>
                                      <p:tavLst>
                                        <p:tav tm="0" fmla="#ppt_y-#ppt_h*((1.5-1.5*$)^2-(1.5-1.5*$)^3)">
                                          <p:val>
                                            <p:fltVal val="0"/>
                                          </p:val>
                                        </p:tav>
                                        <p:tav tm="100000">
                                          <p:val>
                                            <p:fltVal val="1"/>
                                          </p:val>
                                        </p:tav>
                                      </p:tavLst>
                                    </p:anim>
                                  </p:childTnLst>
                                </p:cTn>
                              </p:par>
                              <p:par>
                                <p:cTn id="21" presetID="0" presetClass="entr" presetSubtype="0" fill="hold" grpId="0" nodeType="withEffect">
                                  <p:stCondLst>
                                    <p:cond delay="0"/>
                                  </p:stCondLst>
                                  <p:iterate type="lt">
                                    <p:tmPct val="5000"/>
                                  </p:iterate>
                                  <p:childTnLst>
                                    <p:set>
                                      <p:cBhvr>
                                        <p:cTn id="22" dur="700" fill="hold">
                                          <p:stCondLst>
                                            <p:cond delay="0"/>
                                          </p:stCondLst>
                                        </p:cTn>
                                        <p:tgtEl>
                                          <p:spTgt spid="11"/>
                                        </p:tgtEl>
                                        <p:attrNameLst>
                                          <p:attrName>style.visibility</p:attrName>
                                        </p:attrNameLst>
                                      </p:cBhvr>
                                      <p:to>
                                        <p:strVal val="visible"/>
                                      </p:to>
                                    </p:set>
                                    <p:animEffect filter="fade">
                                      <p:cBhvr>
                                        <p:cTn id="23" dur="700">
                                          <p:stCondLst>
                                            <p:cond delay="0"/>
                                          </p:stCondLst>
                                        </p:cTn>
                                        <p:tgtEl>
                                          <p:spTgt spid="11"/>
                                        </p:tgtEl>
                                      </p:cBhvr>
                                    </p:animEffect>
                                    <p:anim to="" calcmode="lin" valueType="num">
                                      <p:cBhvr>
                                        <p:cTn id="24" dur="700" fill="hold">
                                          <p:stCondLst>
                                            <p:cond delay="0"/>
                                          </p:stCondLst>
                                        </p:cTn>
                                        <p:tgtEl>
                                          <p:spTgt spid="11"/>
                                        </p:tgtEl>
                                        <p:attrNameLst>
                                          <p:attrName>ppt_y</p:attrName>
                                        </p:attrNameLst>
                                      </p:cBhvr>
                                      <p:tavLst>
                                        <p:tav tm="0" fmla="#ppt_y-#ppt_h*((1.5-1.5*$)^2-(1.5-1.5*$)^3)">
                                          <p:val>
                                            <p:fltVal val="0"/>
                                          </p:val>
                                        </p:tav>
                                        <p:tav tm="100000">
                                          <p:val>
                                            <p:fltVal val="1"/>
                                          </p:val>
                                        </p:tav>
                                      </p:tavLst>
                                    </p:anim>
                                  </p:childTnLst>
                                </p:cTn>
                              </p:par>
                              <p:par>
                                <p:cTn id="25" presetID="0" presetClass="entr" presetSubtype="0" fill="hold" grpId="0" nodeType="withEffect">
                                  <p:stCondLst>
                                    <p:cond delay="0"/>
                                  </p:stCondLst>
                                  <p:iterate type="lt">
                                    <p:tmPct val="5000"/>
                                  </p:iterate>
                                  <p:childTnLst>
                                    <p:set>
                                      <p:cBhvr>
                                        <p:cTn id="26" dur="700" fill="hold">
                                          <p:stCondLst>
                                            <p:cond delay="0"/>
                                          </p:stCondLst>
                                        </p:cTn>
                                        <p:tgtEl>
                                          <p:spTgt spid="12"/>
                                        </p:tgtEl>
                                        <p:attrNameLst>
                                          <p:attrName>style.visibility</p:attrName>
                                        </p:attrNameLst>
                                      </p:cBhvr>
                                      <p:to>
                                        <p:strVal val="visible"/>
                                      </p:to>
                                    </p:set>
                                    <p:animEffect filter="fade">
                                      <p:cBhvr>
                                        <p:cTn id="27" dur="700">
                                          <p:stCondLst>
                                            <p:cond delay="0"/>
                                          </p:stCondLst>
                                        </p:cTn>
                                        <p:tgtEl>
                                          <p:spTgt spid="12"/>
                                        </p:tgtEl>
                                      </p:cBhvr>
                                    </p:animEffect>
                                    <p:anim to="" calcmode="lin" valueType="num">
                                      <p:cBhvr>
                                        <p:cTn id="28" dur="700" fill="hold">
                                          <p:stCondLst>
                                            <p:cond delay="0"/>
                                          </p:stCondLst>
                                        </p:cTn>
                                        <p:tgtEl>
                                          <p:spTgt spid="12"/>
                                        </p:tgtEl>
                                        <p:attrNameLst>
                                          <p:attrName>ppt_y</p:attrName>
                                        </p:attrNameLst>
                                      </p:cBhvr>
                                      <p:tavLst>
                                        <p:tav tm="0" fmla="#ppt_y-#ppt_h*((1.5-1.5*$)^2-(1.5-1.5*$)^3)">
                                          <p:val>
                                            <p:fltVal val="0"/>
                                          </p:val>
                                        </p:tav>
                                        <p:tav tm="100000">
                                          <p:val>
                                            <p:fltVal val="1"/>
                                          </p:val>
                                        </p:tav>
                                      </p:tavLst>
                                    </p:anim>
                                  </p:childTnLst>
                                </p:cTn>
                              </p:par>
                              <p:par>
                                <p:cTn id="29" presetID="0" presetClass="entr" presetSubtype="0" fill="hold" grpId="0" nodeType="withEffect">
                                  <p:stCondLst>
                                    <p:cond delay="0"/>
                                  </p:stCondLst>
                                  <p:iterate type="lt">
                                    <p:tmPct val="5000"/>
                                  </p:iterate>
                                  <p:childTnLst>
                                    <p:set>
                                      <p:cBhvr>
                                        <p:cTn id="30" dur="700" fill="hold">
                                          <p:stCondLst>
                                            <p:cond delay="0"/>
                                          </p:stCondLst>
                                        </p:cTn>
                                        <p:tgtEl>
                                          <p:spTgt spid="13"/>
                                        </p:tgtEl>
                                        <p:attrNameLst>
                                          <p:attrName>style.visibility</p:attrName>
                                        </p:attrNameLst>
                                      </p:cBhvr>
                                      <p:to>
                                        <p:strVal val="visible"/>
                                      </p:to>
                                    </p:set>
                                    <p:animEffect filter="fade">
                                      <p:cBhvr>
                                        <p:cTn id="31" dur="700">
                                          <p:stCondLst>
                                            <p:cond delay="0"/>
                                          </p:stCondLst>
                                        </p:cTn>
                                        <p:tgtEl>
                                          <p:spTgt spid="13"/>
                                        </p:tgtEl>
                                      </p:cBhvr>
                                    </p:animEffect>
                                    <p:anim to="" calcmode="lin" valueType="num">
                                      <p:cBhvr>
                                        <p:cTn id="32" dur="700" fill="hold">
                                          <p:stCondLst>
                                            <p:cond delay="0"/>
                                          </p:stCondLst>
                                        </p:cTn>
                                        <p:tgtEl>
                                          <p:spTgt spid="13"/>
                                        </p:tgtEl>
                                        <p:attrNameLst>
                                          <p:attrName>ppt_y</p:attrName>
                                        </p:attrNameLst>
                                      </p:cBhvr>
                                      <p:tavLst>
                                        <p:tav tm="0" fmla="#ppt_y-#ppt_h*((1.5-1.5*$)^2-(1.5-1.5*$)^3)">
                                          <p:val>
                                            <p:fltVal val="0"/>
                                          </p:val>
                                        </p:tav>
                                        <p:tav tm="100000">
                                          <p:val>
                                            <p:fltVal val="1"/>
                                          </p:val>
                                        </p:tav>
                                      </p:tavLst>
                                    </p:anim>
                                  </p:childTnLst>
                                </p:cTn>
                              </p:par>
                              <p:par>
                                <p:cTn id="33" presetID="0" presetClass="entr" presetSubtype="0" fill="hold" grpId="0" nodeType="withEffect">
                                  <p:stCondLst>
                                    <p:cond delay="0"/>
                                  </p:stCondLst>
                                  <p:iterate type="lt">
                                    <p:tmPct val="5000"/>
                                  </p:iterate>
                                  <p:childTnLst>
                                    <p:set>
                                      <p:cBhvr>
                                        <p:cTn id="34" dur="700" fill="hold">
                                          <p:stCondLst>
                                            <p:cond delay="0"/>
                                          </p:stCondLst>
                                        </p:cTn>
                                        <p:tgtEl>
                                          <p:spTgt spid="14"/>
                                        </p:tgtEl>
                                        <p:attrNameLst>
                                          <p:attrName>style.visibility</p:attrName>
                                        </p:attrNameLst>
                                      </p:cBhvr>
                                      <p:to>
                                        <p:strVal val="visible"/>
                                      </p:to>
                                    </p:set>
                                    <p:animEffect filter="fade">
                                      <p:cBhvr>
                                        <p:cTn id="35" dur="700">
                                          <p:stCondLst>
                                            <p:cond delay="0"/>
                                          </p:stCondLst>
                                        </p:cTn>
                                        <p:tgtEl>
                                          <p:spTgt spid="14"/>
                                        </p:tgtEl>
                                      </p:cBhvr>
                                    </p:animEffect>
                                    <p:anim to="" calcmode="lin" valueType="num">
                                      <p:cBhvr>
                                        <p:cTn id="36" dur="700" fill="hold">
                                          <p:stCondLst>
                                            <p:cond delay="0"/>
                                          </p:stCondLst>
                                        </p:cTn>
                                        <p:tgtEl>
                                          <p:spTgt spid="14"/>
                                        </p:tgtEl>
                                        <p:attrNameLst>
                                          <p:attrName>ppt_y</p:attrName>
                                        </p:attrNameLst>
                                      </p:cBhvr>
                                      <p:tavLst>
                                        <p:tav tm="0" fmla="#ppt_y-#ppt_h*((1.5-1.5*$)^2-(1.5-1.5*$)^3)">
                                          <p:val>
                                            <p:fltVal val="0"/>
                                          </p:val>
                                        </p:tav>
                                        <p:tav tm="100000">
                                          <p:val>
                                            <p:fltVal val="1"/>
                                          </p:val>
                                        </p:tav>
                                      </p:tavLst>
                                    </p:anim>
                                  </p:childTnLst>
                                </p:cTn>
                              </p:par>
                              <p:par>
                                <p:cTn id="37" presetID="0" presetClass="entr" presetSubtype="0" fill="hold" grpId="0" nodeType="withEffect">
                                  <p:stCondLst>
                                    <p:cond delay="0"/>
                                  </p:stCondLst>
                                  <p:iterate type="lt">
                                    <p:tmPct val="5000"/>
                                  </p:iterate>
                                  <p:childTnLst>
                                    <p:set>
                                      <p:cBhvr>
                                        <p:cTn id="38" dur="700" fill="hold">
                                          <p:stCondLst>
                                            <p:cond delay="0"/>
                                          </p:stCondLst>
                                        </p:cTn>
                                        <p:tgtEl>
                                          <p:spTgt spid="15"/>
                                        </p:tgtEl>
                                        <p:attrNameLst>
                                          <p:attrName>style.visibility</p:attrName>
                                        </p:attrNameLst>
                                      </p:cBhvr>
                                      <p:to>
                                        <p:strVal val="visible"/>
                                      </p:to>
                                    </p:set>
                                    <p:animEffect filter="fade">
                                      <p:cBhvr>
                                        <p:cTn id="39" dur="700">
                                          <p:stCondLst>
                                            <p:cond delay="0"/>
                                          </p:stCondLst>
                                        </p:cTn>
                                        <p:tgtEl>
                                          <p:spTgt spid="15"/>
                                        </p:tgtEl>
                                      </p:cBhvr>
                                    </p:animEffect>
                                    <p:anim to="" calcmode="lin" valueType="num">
                                      <p:cBhvr>
                                        <p:cTn id="40" dur="700" fill="hold">
                                          <p:stCondLst>
                                            <p:cond delay="0"/>
                                          </p:stCondLst>
                                        </p:cTn>
                                        <p:tgtEl>
                                          <p:spTgt spid="15"/>
                                        </p:tgtEl>
                                        <p:attrNameLst>
                                          <p:attrName>ppt_y</p:attrName>
                                        </p:attrNameLst>
                                      </p:cBhvr>
                                      <p:tavLst>
                                        <p:tav tm="0" fmla="#ppt_y-#ppt_h*((1.5-1.5*$)^2-(1.5-1.5*$)^3)">
                                          <p:val>
                                            <p:fltVal val="0"/>
                                          </p:val>
                                        </p:tav>
                                        <p:tav tm="100000">
                                          <p:val>
                                            <p:fltVal val="1"/>
                                          </p:val>
                                        </p:tav>
                                      </p:tavLst>
                                    </p:anim>
                                  </p:childTnLst>
                                </p:cTn>
                              </p:par>
                              <p:par>
                                <p:cTn id="41" presetID="0" presetClass="entr" presetSubtype="0" fill="hold" grpId="0" nodeType="withEffect">
                                  <p:stCondLst>
                                    <p:cond delay="0"/>
                                  </p:stCondLst>
                                  <p:iterate type="lt">
                                    <p:tmPct val="5000"/>
                                  </p:iterate>
                                  <p:childTnLst>
                                    <p:set>
                                      <p:cBhvr>
                                        <p:cTn id="42" dur="700" fill="hold">
                                          <p:stCondLst>
                                            <p:cond delay="0"/>
                                          </p:stCondLst>
                                        </p:cTn>
                                        <p:tgtEl>
                                          <p:spTgt spid="16"/>
                                        </p:tgtEl>
                                        <p:attrNameLst>
                                          <p:attrName>style.visibility</p:attrName>
                                        </p:attrNameLst>
                                      </p:cBhvr>
                                      <p:to>
                                        <p:strVal val="visible"/>
                                      </p:to>
                                    </p:set>
                                    <p:animEffect filter="fade">
                                      <p:cBhvr>
                                        <p:cTn id="43" dur="700">
                                          <p:stCondLst>
                                            <p:cond delay="0"/>
                                          </p:stCondLst>
                                        </p:cTn>
                                        <p:tgtEl>
                                          <p:spTgt spid="16"/>
                                        </p:tgtEl>
                                      </p:cBhvr>
                                    </p:animEffect>
                                    <p:anim to="" calcmode="lin" valueType="num">
                                      <p:cBhvr>
                                        <p:cTn id="44" dur="700" fill="hold">
                                          <p:stCondLst>
                                            <p:cond delay="0"/>
                                          </p:stCondLst>
                                        </p:cTn>
                                        <p:tgtEl>
                                          <p:spTgt spid="16"/>
                                        </p:tgtEl>
                                        <p:attrNameLst>
                                          <p:attrName>ppt_y</p:attrName>
                                        </p:attrNameLst>
                                      </p:cBhvr>
                                      <p:tavLst>
                                        <p:tav tm="0" fmla="#ppt_y-#ppt_h*((1.5-1.5*$)^2-(1.5-1.5*$)^3)">
                                          <p:val>
                                            <p:fltVal val="0"/>
                                          </p:val>
                                        </p:tav>
                                        <p:tav tm="100000">
                                          <p:val>
                                            <p:fltVal val="1"/>
                                          </p:val>
                                        </p:tav>
                                      </p:tavLst>
                                    </p:anim>
                                  </p:childTnLst>
                                </p:cTn>
                              </p:par>
                              <p:par>
                                <p:cTn id="45" presetID="0" presetClass="entr" presetSubtype="0" fill="hold" grpId="0" nodeType="withEffect">
                                  <p:stCondLst>
                                    <p:cond delay="0"/>
                                  </p:stCondLst>
                                  <p:iterate type="lt">
                                    <p:tmPct val="5000"/>
                                  </p:iterate>
                                  <p:childTnLst>
                                    <p:set>
                                      <p:cBhvr>
                                        <p:cTn id="46" dur="700" fill="hold">
                                          <p:stCondLst>
                                            <p:cond delay="0"/>
                                          </p:stCondLst>
                                        </p:cTn>
                                        <p:tgtEl>
                                          <p:spTgt spid="17"/>
                                        </p:tgtEl>
                                        <p:attrNameLst>
                                          <p:attrName>style.visibility</p:attrName>
                                        </p:attrNameLst>
                                      </p:cBhvr>
                                      <p:to>
                                        <p:strVal val="visible"/>
                                      </p:to>
                                    </p:set>
                                    <p:animEffect filter="fade">
                                      <p:cBhvr>
                                        <p:cTn id="47" dur="700">
                                          <p:stCondLst>
                                            <p:cond delay="0"/>
                                          </p:stCondLst>
                                        </p:cTn>
                                        <p:tgtEl>
                                          <p:spTgt spid="17"/>
                                        </p:tgtEl>
                                      </p:cBhvr>
                                    </p:animEffect>
                                    <p:anim to="" calcmode="lin" valueType="num">
                                      <p:cBhvr>
                                        <p:cTn id="48" dur="700" fill="hold">
                                          <p:stCondLst>
                                            <p:cond delay="0"/>
                                          </p:stCondLst>
                                        </p:cTn>
                                        <p:tgtEl>
                                          <p:spTgt spid="17"/>
                                        </p:tgtEl>
                                        <p:attrNameLst>
                                          <p:attrName>ppt_y</p:attrName>
                                        </p:attrNameLst>
                                      </p:cBhvr>
                                      <p:tavLst>
                                        <p:tav tm="0" fmla="#ppt_y-#ppt_h*((1.5-1.5*$)^2-(1.5-1.5*$)^3)">
                                          <p:val>
                                            <p:fltVal val="0"/>
                                          </p:val>
                                        </p:tav>
                                        <p:tav tm="100000">
                                          <p:val>
                                            <p:fltVal val="1"/>
                                          </p:val>
                                        </p:tav>
                                      </p:tavLst>
                                    </p:anim>
                                  </p:childTnLst>
                                </p:cTn>
                              </p:par>
                              <p:par>
                                <p:cTn id="49" presetID="0" presetClass="entr" presetSubtype="0" fill="hold" grpId="0" nodeType="withEffect">
                                  <p:stCondLst>
                                    <p:cond delay="0"/>
                                  </p:stCondLst>
                                  <p:iterate type="lt">
                                    <p:tmPct val="5000"/>
                                  </p:iterate>
                                  <p:childTnLst>
                                    <p:set>
                                      <p:cBhvr>
                                        <p:cTn id="50" dur="700" fill="hold">
                                          <p:stCondLst>
                                            <p:cond delay="0"/>
                                          </p:stCondLst>
                                        </p:cTn>
                                        <p:tgtEl>
                                          <p:spTgt spid="18"/>
                                        </p:tgtEl>
                                        <p:attrNameLst>
                                          <p:attrName>style.visibility</p:attrName>
                                        </p:attrNameLst>
                                      </p:cBhvr>
                                      <p:to>
                                        <p:strVal val="visible"/>
                                      </p:to>
                                    </p:set>
                                    <p:animEffect filter="fade">
                                      <p:cBhvr>
                                        <p:cTn id="51" dur="700">
                                          <p:stCondLst>
                                            <p:cond delay="0"/>
                                          </p:stCondLst>
                                        </p:cTn>
                                        <p:tgtEl>
                                          <p:spTgt spid="18"/>
                                        </p:tgtEl>
                                      </p:cBhvr>
                                    </p:animEffect>
                                    <p:anim to="" calcmode="lin" valueType="num">
                                      <p:cBhvr>
                                        <p:cTn id="52" dur="700" fill="hold">
                                          <p:stCondLst>
                                            <p:cond delay="0"/>
                                          </p:stCondLst>
                                        </p:cTn>
                                        <p:tgtEl>
                                          <p:spTgt spid="18"/>
                                        </p:tgtEl>
                                        <p:attrNameLst>
                                          <p:attrName>ppt_y</p:attrName>
                                        </p:attrNameLst>
                                      </p:cBhvr>
                                      <p:tavLst>
                                        <p:tav tm="0" fmla="#ppt_y-#ppt_h*((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7" name="PA_库_2"/>
          <p:cNvSpPr/>
          <p:nvPr>
            <p:custDataLst>
              <p:tags r:id="rId4"/>
            </p:custDataLst>
          </p:nvPr>
        </p:nvSpPr>
        <p:spPr>
          <a:xfrm>
            <a:off x="3660776" y="2219326"/>
            <a:ext cx="1535113" cy="1535113"/>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zh-CN" altLang="en-US" sz="2000" dirty="0">
                <a:solidFill>
                  <a:srgbClr val="FFFFFF"/>
                </a:solidFill>
              </a:rPr>
              <a:t>添</a:t>
            </a:r>
            <a:endParaRPr lang="en-US" altLang="zh-CN" sz="2000" dirty="0">
              <a:solidFill>
                <a:srgbClr val="FFFFFF"/>
              </a:solidFill>
            </a:endParaRPr>
          </a:p>
          <a:p>
            <a:pPr algn="ctr">
              <a:defRPr/>
            </a:pPr>
            <a:r>
              <a:rPr lang="zh-CN" altLang="en-US" sz="2000" dirty="0">
                <a:solidFill>
                  <a:srgbClr val="FFFFFF"/>
                </a:solidFill>
              </a:rPr>
              <a:t>加文本</a:t>
            </a:r>
            <a:endParaRPr lang="zh-CN" altLang="en-US" sz="2000" dirty="0">
              <a:solidFill>
                <a:srgbClr val="FFFFFF"/>
              </a:solidFill>
            </a:endParaRPr>
          </a:p>
        </p:txBody>
      </p:sp>
      <p:sp>
        <p:nvSpPr>
          <p:cNvPr id="8" name="PA_库_1"/>
          <p:cNvSpPr/>
          <p:nvPr>
            <p:custDataLst>
              <p:tags r:id="rId5"/>
            </p:custDataLst>
          </p:nvPr>
        </p:nvSpPr>
        <p:spPr>
          <a:xfrm>
            <a:off x="3295651" y="3325814"/>
            <a:ext cx="2265363" cy="401637"/>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3600">
              <a:solidFill>
                <a:srgbClr val="FFFFFF"/>
              </a:solidFill>
            </a:endParaRPr>
          </a:p>
        </p:txBody>
      </p:sp>
      <p:sp>
        <p:nvSpPr>
          <p:cNvPr id="9" name="PA_库_1"/>
          <p:cNvSpPr/>
          <p:nvPr>
            <p:custDataLst>
              <p:tags r:id="rId6"/>
            </p:custDataLst>
          </p:nvPr>
        </p:nvSpPr>
        <p:spPr>
          <a:xfrm>
            <a:off x="3295651" y="3983038"/>
            <a:ext cx="2265363" cy="2246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dist">
              <a:lnSpc>
                <a:spcPct val="120000"/>
              </a:lnSpc>
              <a:defRPr/>
            </a:pPr>
            <a:r>
              <a:rPr lang="zh-CN" altLang="en-US" dirty="0">
                <a:solidFill>
                  <a:srgbClr val="BA1E3F"/>
                </a:solidFill>
              </a:rPr>
              <a:t>添加文本文添加文本</a:t>
            </a:r>
            <a:endParaRPr lang="en-US" altLang="zh-CN" dirty="0">
              <a:solidFill>
                <a:srgbClr val="BA1E3F"/>
              </a:solidFill>
            </a:endParaRPr>
          </a:p>
          <a:p>
            <a:pPr algn="ctr">
              <a:lnSpc>
                <a:spcPct val="120000"/>
              </a:lnSpc>
              <a:defRPr/>
            </a:pPr>
            <a:r>
              <a:rPr lang="zh-CN" altLang="en-US" dirty="0">
                <a:solidFill>
                  <a:srgbClr val="BA1E3F"/>
                </a:solidFill>
              </a:rPr>
              <a:t>添加文本</a:t>
            </a:r>
            <a:endParaRPr lang="en-US" altLang="zh-CN" dirty="0">
              <a:solidFill>
                <a:srgbClr val="BA1E3F"/>
              </a:solidFill>
            </a:endParaRPr>
          </a:p>
          <a:p>
            <a:pPr algn="dist">
              <a:lnSpc>
                <a:spcPct val="120000"/>
              </a:lnSpc>
              <a:defRPr/>
            </a:pPr>
            <a:r>
              <a:rPr lang="zh-CN" altLang="en-US" dirty="0">
                <a:solidFill>
                  <a:srgbClr val="BA1E3F"/>
                </a:solidFill>
              </a:rPr>
              <a:t>添加文本文添加文本</a:t>
            </a:r>
            <a:endParaRPr lang="en-US" altLang="zh-CN" dirty="0">
              <a:solidFill>
                <a:srgbClr val="BA1E3F"/>
              </a:solidFill>
            </a:endParaRPr>
          </a:p>
          <a:p>
            <a:pPr algn="ctr">
              <a:lnSpc>
                <a:spcPct val="120000"/>
              </a:lnSpc>
              <a:defRPr/>
            </a:pPr>
            <a:r>
              <a:rPr lang="zh-CN" altLang="en-US" dirty="0">
                <a:solidFill>
                  <a:srgbClr val="BA1E3F"/>
                </a:solidFill>
              </a:rPr>
              <a:t>添加文本文字</a:t>
            </a:r>
            <a:endParaRPr lang="zh-CN" altLang="en-US" dirty="0">
              <a:solidFill>
                <a:srgbClr val="BA1E3F"/>
              </a:solidFill>
            </a:endParaRPr>
          </a:p>
          <a:p>
            <a:pPr algn="dist">
              <a:lnSpc>
                <a:spcPct val="120000"/>
              </a:lnSpc>
              <a:defRPr/>
            </a:pPr>
            <a:r>
              <a:rPr lang="zh-CN" altLang="en-US" dirty="0">
                <a:solidFill>
                  <a:srgbClr val="BA1E3F"/>
                </a:solidFill>
              </a:rPr>
              <a:t>添加文本文添加文本</a:t>
            </a:r>
            <a:endParaRPr lang="en-US" altLang="zh-CN" dirty="0">
              <a:solidFill>
                <a:srgbClr val="BA1E3F"/>
              </a:solidFill>
            </a:endParaRPr>
          </a:p>
        </p:txBody>
      </p:sp>
      <p:sp>
        <p:nvSpPr>
          <p:cNvPr id="10" name="PA_库_1"/>
          <p:cNvSpPr/>
          <p:nvPr>
            <p:custDataLst>
              <p:tags r:id="rId7"/>
            </p:custDataLst>
          </p:nvPr>
        </p:nvSpPr>
        <p:spPr>
          <a:xfrm>
            <a:off x="6985000" y="2219326"/>
            <a:ext cx="1536700" cy="1535113"/>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zh-CN" altLang="en-US" sz="2000" dirty="0">
                <a:solidFill>
                  <a:srgbClr val="FFFFFF"/>
                </a:solidFill>
              </a:rPr>
              <a:t>添</a:t>
            </a:r>
            <a:endParaRPr lang="en-US" altLang="zh-CN" sz="2000" dirty="0">
              <a:solidFill>
                <a:srgbClr val="FFFFFF"/>
              </a:solidFill>
            </a:endParaRPr>
          </a:p>
          <a:p>
            <a:pPr algn="ctr">
              <a:defRPr/>
            </a:pPr>
            <a:r>
              <a:rPr lang="zh-CN" altLang="en-US" sz="2000" dirty="0">
                <a:solidFill>
                  <a:srgbClr val="FFFFFF"/>
                </a:solidFill>
              </a:rPr>
              <a:t>加文本</a:t>
            </a:r>
            <a:endParaRPr lang="zh-CN" altLang="en-US" sz="2000" dirty="0">
              <a:solidFill>
                <a:srgbClr val="FFFFFF"/>
              </a:solidFill>
            </a:endParaRPr>
          </a:p>
        </p:txBody>
      </p:sp>
      <p:sp>
        <p:nvSpPr>
          <p:cNvPr id="11" name="PA_库_2"/>
          <p:cNvSpPr/>
          <p:nvPr>
            <p:custDataLst>
              <p:tags r:id="rId8"/>
            </p:custDataLst>
          </p:nvPr>
        </p:nvSpPr>
        <p:spPr>
          <a:xfrm>
            <a:off x="6619875" y="3325814"/>
            <a:ext cx="2266950" cy="401637"/>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3600">
              <a:solidFill>
                <a:srgbClr val="FFFFFF"/>
              </a:solidFill>
            </a:endParaRPr>
          </a:p>
        </p:txBody>
      </p:sp>
      <p:sp>
        <p:nvSpPr>
          <p:cNvPr id="12" name="PA_库_2"/>
          <p:cNvSpPr/>
          <p:nvPr>
            <p:custDataLst>
              <p:tags r:id="rId9"/>
            </p:custDataLst>
          </p:nvPr>
        </p:nvSpPr>
        <p:spPr>
          <a:xfrm>
            <a:off x="6619875" y="3983038"/>
            <a:ext cx="2266950" cy="2246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dist">
              <a:lnSpc>
                <a:spcPct val="120000"/>
              </a:lnSpc>
              <a:defRPr/>
            </a:pPr>
            <a:r>
              <a:rPr lang="zh-CN" altLang="en-US" dirty="0">
                <a:solidFill>
                  <a:srgbClr val="BA1E3F"/>
                </a:solidFill>
              </a:rPr>
              <a:t>添加文本文添加文本</a:t>
            </a:r>
            <a:endParaRPr lang="en-US" altLang="zh-CN" dirty="0">
              <a:solidFill>
                <a:srgbClr val="BA1E3F"/>
              </a:solidFill>
            </a:endParaRPr>
          </a:p>
          <a:p>
            <a:pPr algn="ctr">
              <a:lnSpc>
                <a:spcPct val="120000"/>
              </a:lnSpc>
              <a:defRPr/>
            </a:pPr>
            <a:r>
              <a:rPr lang="zh-CN" altLang="en-US" dirty="0">
                <a:solidFill>
                  <a:srgbClr val="BA1E3F"/>
                </a:solidFill>
              </a:rPr>
              <a:t>添加文本</a:t>
            </a:r>
            <a:endParaRPr lang="en-US" altLang="zh-CN" dirty="0">
              <a:solidFill>
                <a:srgbClr val="BA1E3F"/>
              </a:solidFill>
            </a:endParaRPr>
          </a:p>
          <a:p>
            <a:pPr algn="dist">
              <a:lnSpc>
                <a:spcPct val="120000"/>
              </a:lnSpc>
              <a:defRPr/>
            </a:pPr>
            <a:r>
              <a:rPr lang="zh-CN" altLang="en-US" dirty="0">
                <a:solidFill>
                  <a:srgbClr val="BA1E3F"/>
                </a:solidFill>
              </a:rPr>
              <a:t>添加文本文添加文本</a:t>
            </a:r>
            <a:endParaRPr lang="en-US" altLang="zh-CN" dirty="0">
              <a:solidFill>
                <a:srgbClr val="BA1E3F"/>
              </a:solidFill>
            </a:endParaRPr>
          </a:p>
          <a:p>
            <a:pPr algn="ctr">
              <a:lnSpc>
                <a:spcPct val="120000"/>
              </a:lnSpc>
              <a:defRPr/>
            </a:pPr>
            <a:r>
              <a:rPr lang="zh-CN" altLang="en-US" dirty="0">
                <a:solidFill>
                  <a:srgbClr val="BA1E3F"/>
                </a:solidFill>
              </a:rPr>
              <a:t>添加文本文字</a:t>
            </a:r>
            <a:endParaRPr lang="zh-CN" altLang="en-US" dirty="0">
              <a:solidFill>
                <a:srgbClr val="BA1E3F"/>
              </a:solidFill>
            </a:endParaRPr>
          </a:p>
          <a:p>
            <a:pPr algn="dist">
              <a:lnSpc>
                <a:spcPct val="120000"/>
              </a:lnSpc>
              <a:defRPr/>
            </a:pPr>
            <a:r>
              <a:rPr lang="zh-CN" altLang="en-US" dirty="0">
                <a:solidFill>
                  <a:srgbClr val="BA1E3F"/>
                </a:solidFill>
              </a:rPr>
              <a:t>添加文本文添加文本</a:t>
            </a:r>
            <a:endParaRPr lang="en-US" altLang="zh-CN" dirty="0">
              <a:solidFill>
                <a:srgbClr val="BA1E3F"/>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5000"/>
                                  </p:iterate>
                                  <p:childTnLst>
                                    <p:set>
                                      <p:cBhvr>
                                        <p:cTn id="6" dur="750" fill="hold">
                                          <p:stCondLst>
                                            <p:cond delay="0"/>
                                          </p:stCondLst>
                                        </p:cTn>
                                        <p:tgtEl>
                                          <p:spTgt spid="7"/>
                                        </p:tgtEl>
                                        <p:attrNameLst>
                                          <p:attrName>style.visibility</p:attrName>
                                        </p:attrNameLst>
                                      </p:cBhvr>
                                      <p:to>
                                        <p:strVal val="visible"/>
                                      </p:to>
                                    </p:set>
                                    <p:anim to="" calcmode="lin" valueType="num">
                                      <p:cBhvr>
                                        <p:cTn id="7" dur="750" fill="hold">
                                          <p:stCondLst>
                                            <p:cond delay="0"/>
                                          </p:stCondLst>
                                        </p:cTn>
                                        <p:tgtEl>
                                          <p:spTgt spid="7"/>
                                        </p:tgtEl>
                                        <p:attrNameLst>
                                          <p:attrName>ppt_h</p:attrName>
                                        </p:attrNameLst>
                                      </p:cBhvr>
                                      <p:tavLst>
                                        <p:tav tm="0" fmla="#ppt_h-#ppt_h*((1.5-1.5*$)^3-(1.5-1.5*$)^2)">
                                          <p:val>
                                            <p:fltVal val="0"/>
                                          </p:val>
                                        </p:tav>
                                        <p:tav tm="100000">
                                          <p:val>
                                            <p:fltVal val="1"/>
                                          </p:val>
                                        </p:tav>
                                      </p:tavLst>
                                    </p:anim>
                                    <p:anim to="" calcmode="lin" valueType="num">
                                      <p:cBhvr>
                                        <p:cTn id="8" dur="750" fill="hold">
                                          <p:stCondLst>
                                            <p:cond delay="0"/>
                                          </p:stCondLst>
                                        </p:cTn>
                                        <p:tgtEl>
                                          <p:spTgt spid="7"/>
                                        </p:tgtEl>
                                        <p:attrNameLst>
                                          <p:attrName>ppt_w</p:attrName>
                                        </p:attrNameLst>
                                      </p:cBhvr>
                                      <p:tavLst>
                                        <p:tav tm="0" fmla="#ppt_w-#ppt_w*((1.5-1.5*$)^3-(1.5-1.5*$)^2)">
                                          <p:val>
                                            <p:fltVal val="0"/>
                                          </p:val>
                                        </p:tav>
                                        <p:tav tm="100000">
                                          <p:val>
                                            <p:fltVal val="1"/>
                                          </p:val>
                                        </p:tav>
                                      </p:tavLst>
                                    </p:anim>
                                    <p:anim to="" calcmode="lin" valueType="num">
                                      <p:cBhvr>
                                        <p:cTn id="9" dur="750" fill="hold">
                                          <p:stCondLst>
                                            <p:cond delay="0"/>
                                          </p:stCondLst>
                                        </p:cTn>
                                        <p:tgtEl>
                                          <p:spTgt spid="7"/>
                                        </p:tgtEl>
                                        <p:attrNameLst>
                                          <p:attrName>ppt_x</p:attrName>
                                        </p:attrNameLst>
                                      </p:cBhvr>
                                      <p:tavLst>
                                        <p:tav tm="0" fmla="#ppt_x-(#ppt_x-0.5)*((1.5-1.5*$)^3-(1.5-1.5*$)^2)">
                                          <p:val>
                                            <p:fltVal val="0"/>
                                          </p:val>
                                        </p:tav>
                                        <p:tav tm="100000">
                                          <p:val>
                                            <p:fltVal val="1"/>
                                          </p:val>
                                        </p:tav>
                                      </p:tavLst>
                                    </p:anim>
                                    <p:anim to="" calcmode="lin" valueType="num">
                                      <p:cBhvr>
                                        <p:cTn id="10" dur="750" fill="hold">
                                          <p:stCondLst>
                                            <p:cond delay="0"/>
                                          </p:stCondLst>
                                        </p:cTn>
                                        <p:tgtEl>
                                          <p:spTgt spid="7"/>
                                        </p:tgtEl>
                                        <p:attrNameLst>
                                          <p:attrName>ppt_y</p:attrName>
                                        </p:attrNameLst>
                                      </p:cBhvr>
                                      <p:tavLst>
                                        <p:tav tm="0" fmla="#ppt_y-(#ppt_y-0.5)*((1.5-1.5*$)^3-(1.5-1.5*$)^2)">
                                          <p:val>
                                            <p:fltVal val="0"/>
                                          </p:val>
                                        </p:tav>
                                        <p:tav tm="100000">
                                          <p:val>
                                            <p:fltVal val="1"/>
                                          </p:val>
                                        </p:tav>
                                      </p:tavLst>
                                    </p:anim>
                                  </p:childTnLst>
                                </p:cTn>
                              </p:par>
                              <p:par>
                                <p:cTn id="11" presetID="0" presetClass="entr" presetSubtype="0" fill="hold" grpId="0" nodeType="withEffect">
                                  <p:stCondLst>
                                    <p:cond delay="0"/>
                                  </p:stCondLst>
                                  <p:iterate type="lt">
                                    <p:tmPct val="5000"/>
                                  </p:iterate>
                                  <p:childTnLst>
                                    <p:set>
                                      <p:cBhvr>
                                        <p:cTn id="12" dur="750" fill="hold">
                                          <p:stCondLst>
                                            <p:cond delay="0"/>
                                          </p:stCondLst>
                                        </p:cTn>
                                        <p:tgtEl>
                                          <p:spTgt spid="8"/>
                                        </p:tgtEl>
                                        <p:attrNameLst>
                                          <p:attrName>style.visibility</p:attrName>
                                        </p:attrNameLst>
                                      </p:cBhvr>
                                      <p:to>
                                        <p:strVal val="visible"/>
                                      </p:to>
                                    </p:set>
                                    <p:anim to="" calcmode="lin" valueType="num">
                                      <p:cBhvr>
                                        <p:cTn id="13" dur="750" fill="hold">
                                          <p:stCondLst>
                                            <p:cond delay="0"/>
                                          </p:stCondLst>
                                        </p:cTn>
                                        <p:tgtEl>
                                          <p:spTgt spid="8"/>
                                        </p:tgtEl>
                                        <p:attrNameLst>
                                          <p:attrName>ppt_h</p:attrName>
                                        </p:attrNameLst>
                                      </p:cBhvr>
                                      <p:tavLst>
                                        <p:tav tm="0" fmla="#ppt_h-#ppt_h*((1.5-1.5*$)^3-(1.5-1.5*$)^2)">
                                          <p:val>
                                            <p:fltVal val="0"/>
                                          </p:val>
                                        </p:tav>
                                        <p:tav tm="100000">
                                          <p:val>
                                            <p:fltVal val="1"/>
                                          </p:val>
                                        </p:tav>
                                      </p:tavLst>
                                    </p:anim>
                                    <p:anim to="" calcmode="lin" valueType="num">
                                      <p:cBhvr>
                                        <p:cTn id="14" dur="750" fill="hold">
                                          <p:stCondLst>
                                            <p:cond delay="0"/>
                                          </p:stCondLst>
                                        </p:cTn>
                                        <p:tgtEl>
                                          <p:spTgt spid="8"/>
                                        </p:tgtEl>
                                        <p:attrNameLst>
                                          <p:attrName>ppt_w</p:attrName>
                                        </p:attrNameLst>
                                      </p:cBhvr>
                                      <p:tavLst>
                                        <p:tav tm="0" fmla="#ppt_w-#ppt_w*((1.5-1.5*$)^3-(1.5-1.5*$)^2)">
                                          <p:val>
                                            <p:fltVal val="0"/>
                                          </p:val>
                                        </p:tav>
                                        <p:tav tm="100000">
                                          <p:val>
                                            <p:fltVal val="1"/>
                                          </p:val>
                                        </p:tav>
                                      </p:tavLst>
                                    </p:anim>
                                    <p:anim to="" calcmode="lin" valueType="num">
                                      <p:cBhvr>
                                        <p:cTn id="15" dur="750" fill="hold">
                                          <p:stCondLst>
                                            <p:cond delay="0"/>
                                          </p:stCondLst>
                                        </p:cTn>
                                        <p:tgtEl>
                                          <p:spTgt spid="8"/>
                                        </p:tgtEl>
                                        <p:attrNameLst>
                                          <p:attrName>ppt_x</p:attrName>
                                        </p:attrNameLst>
                                      </p:cBhvr>
                                      <p:tavLst>
                                        <p:tav tm="0" fmla="#ppt_x-(#ppt_x-0.5)*((1.5-1.5*$)^3-(1.5-1.5*$)^2)">
                                          <p:val>
                                            <p:fltVal val="0"/>
                                          </p:val>
                                        </p:tav>
                                        <p:tav tm="100000">
                                          <p:val>
                                            <p:fltVal val="1"/>
                                          </p:val>
                                        </p:tav>
                                      </p:tavLst>
                                    </p:anim>
                                    <p:anim to="" calcmode="lin" valueType="num">
                                      <p:cBhvr>
                                        <p:cTn id="16" dur="750" fill="hold">
                                          <p:stCondLst>
                                            <p:cond delay="0"/>
                                          </p:stCondLst>
                                        </p:cTn>
                                        <p:tgtEl>
                                          <p:spTgt spid="8"/>
                                        </p:tgtEl>
                                        <p:attrNameLst>
                                          <p:attrName>ppt_y</p:attrName>
                                        </p:attrNameLst>
                                      </p:cBhvr>
                                      <p:tavLst>
                                        <p:tav tm="0" fmla="#ppt_y-(#ppt_y-0.5)*((1.5-1.5*$)^3-(1.5-1.5*$)^2)">
                                          <p:val>
                                            <p:fltVal val="0"/>
                                          </p:val>
                                        </p:tav>
                                        <p:tav tm="100000">
                                          <p:val>
                                            <p:fltVal val="1"/>
                                          </p:val>
                                        </p:tav>
                                      </p:tavLst>
                                    </p:anim>
                                  </p:childTnLst>
                                </p:cTn>
                              </p:par>
                              <p:par>
                                <p:cTn id="17" presetID="0" presetClass="entr" presetSubtype="0" fill="hold" grpId="0" nodeType="withEffect">
                                  <p:stCondLst>
                                    <p:cond delay="0"/>
                                  </p:stCondLst>
                                  <p:iterate type="lt">
                                    <p:tmPct val="5000"/>
                                  </p:iterate>
                                  <p:childTnLst>
                                    <p:set>
                                      <p:cBhvr>
                                        <p:cTn id="18" dur="750" fill="hold">
                                          <p:stCondLst>
                                            <p:cond delay="0"/>
                                          </p:stCondLst>
                                        </p:cTn>
                                        <p:tgtEl>
                                          <p:spTgt spid="9"/>
                                        </p:tgtEl>
                                        <p:attrNameLst>
                                          <p:attrName>style.visibility</p:attrName>
                                        </p:attrNameLst>
                                      </p:cBhvr>
                                      <p:to>
                                        <p:strVal val="visible"/>
                                      </p:to>
                                    </p:set>
                                    <p:anim to="" calcmode="lin" valueType="num">
                                      <p:cBhvr>
                                        <p:cTn id="19" dur="750" fill="hold">
                                          <p:stCondLst>
                                            <p:cond delay="0"/>
                                          </p:stCondLst>
                                        </p:cTn>
                                        <p:tgtEl>
                                          <p:spTgt spid="9"/>
                                        </p:tgtEl>
                                        <p:attrNameLst>
                                          <p:attrName>ppt_h</p:attrName>
                                        </p:attrNameLst>
                                      </p:cBhvr>
                                      <p:tavLst>
                                        <p:tav tm="0" fmla="#ppt_h-#ppt_h*((1.5-1.5*$)^3-(1.5-1.5*$)^2)">
                                          <p:val>
                                            <p:fltVal val="0"/>
                                          </p:val>
                                        </p:tav>
                                        <p:tav tm="100000">
                                          <p:val>
                                            <p:fltVal val="1"/>
                                          </p:val>
                                        </p:tav>
                                      </p:tavLst>
                                    </p:anim>
                                    <p:anim to="" calcmode="lin" valueType="num">
                                      <p:cBhvr>
                                        <p:cTn id="20" dur="750" fill="hold">
                                          <p:stCondLst>
                                            <p:cond delay="0"/>
                                          </p:stCondLst>
                                        </p:cTn>
                                        <p:tgtEl>
                                          <p:spTgt spid="9"/>
                                        </p:tgtEl>
                                        <p:attrNameLst>
                                          <p:attrName>ppt_w</p:attrName>
                                        </p:attrNameLst>
                                      </p:cBhvr>
                                      <p:tavLst>
                                        <p:tav tm="0" fmla="#ppt_w-#ppt_w*((1.5-1.5*$)^3-(1.5-1.5*$)^2)">
                                          <p:val>
                                            <p:fltVal val="0"/>
                                          </p:val>
                                        </p:tav>
                                        <p:tav tm="100000">
                                          <p:val>
                                            <p:fltVal val="1"/>
                                          </p:val>
                                        </p:tav>
                                      </p:tavLst>
                                    </p:anim>
                                    <p:anim to="" calcmode="lin" valueType="num">
                                      <p:cBhvr>
                                        <p:cTn id="21" dur="750" fill="hold">
                                          <p:stCondLst>
                                            <p:cond delay="0"/>
                                          </p:stCondLst>
                                        </p:cTn>
                                        <p:tgtEl>
                                          <p:spTgt spid="9"/>
                                        </p:tgtEl>
                                        <p:attrNameLst>
                                          <p:attrName>ppt_x</p:attrName>
                                        </p:attrNameLst>
                                      </p:cBhvr>
                                      <p:tavLst>
                                        <p:tav tm="0" fmla="#ppt_x-(#ppt_x-0.5)*((1.5-1.5*$)^3-(1.5-1.5*$)^2)">
                                          <p:val>
                                            <p:fltVal val="0"/>
                                          </p:val>
                                        </p:tav>
                                        <p:tav tm="100000">
                                          <p:val>
                                            <p:fltVal val="1"/>
                                          </p:val>
                                        </p:tav>
                                      </p:tavLst>
                                    </p:anim>
                                    <p:anim to="" calcmode="lin" valueType="num">
                                      <p:cBhvr>
                                        <p:cTn id="22" dur="750" fill="hold">
                                          <p:stCondLst>
                                            <p:cond delay="0"/>
                                          </p:stCondLst>
                                        </p:cTn>
                                        <p:tgtEl>
                                          <p:spTgt spid="9"/>
                                        </p:tgtEl>
                                        <p:attrNameLst>
                                          <p:attrName>ppt_y</p:attrName>
                                        </p:attrNameLst>
                                      </p:cBhvr>
                                      <p:tavLst>
                                        <p:tav tm="0" fmla="#ppt_y-(#ppt_y-0.5)*((1.5-1.5*$)^3-(1.5-1.5*$)^2)">
                                          <p:val>
                                            <p:fltVal val="0"/>
                                          </p:val>
                                        </p:tav>
                                        <p:tav tm="100000">
                                          <p:val>
                                            <p:fltVal val="1"/>
                                          </p:val>
                                        </p:tav>
                                      </p:tavLst>
                                    </p:anim>
                                  </p:childTnLst>
                                </p:cTn>
                              </p:par>
                              <p:par>
                                <p:cTn id="23" presetID="0" presetClass="entr" presetSubtype="0" fill="hold" grpId="0" nodeType="withEffect">
                                  <p:stCondLst>
                                    <p:cond delay="0"/>
                                  </p:stCondLst>
                                  <p:iterate type="lt">
                                    <p:tmPct val="5000"/>
                                  </p:iterate>
                                  <p:childTnLst>
                                    <p:set>
                                      <p:cBhvr>
                                        <p:cTn id="24" dur="750" fill="hold">
                                          <p:stCondLst>
                                            <p:cond delay="0"/>
                                          </p:stCondLst>
                                        </p:cTn>
                                        <p:tgtEl>
                                          <p:spTgt spid="10"/>
                                        </p:tgtEl>
                                        <p:attrNameLst>
                                          <p:attrName>style.visibility</p:attrName>
                                        </p:attrNameLst>
                                      </p:cBhvr>
                                      <p:to>
                                        <p:strVal val="visible"/>
                                      </p:to>
                                    </p:set>
                                    <p:anim to="" calcmode="lin" valueType="num">
                                      <p:cBhvr>
                                        <p:cTn id="25" dur="750" fill="hold">
                                          <p:stCondLst>
                                            <p:cond delay="0"/>
                                          </p:stCondLst>
                                        </p:cTn>
                                        <p:tgtEl>
                                          <p:spTgt spid="10"/>
                                        </p:tgtEl>
                                        <p:attrNameLst>
                                          <p:attrName>ppt_h</p:attrName>
                                        </p:attrNameLst>
                                      </p:cBhvr>
                                      <p:tavLst>
                                        <p:tav tm="0" fmla="#ppt_h-#ppt_h*((1.5-1.5*$)^3-(1.5-1.5*$)^2)">
                                          <p:val>
                                            <p:fltVal val="0"/>
                                          </p:val>
                                        </p:tav>
                                        <p:tav tm="100000">
                                          <p:val>
                                            <p:fltVal val="1"/>
                                          </p:val>
                                        </p:tav>
                                      </p:tavLst>
                                    </p:anim>
                                    <p:anim to="" calcmode="lin" valueType="num">
                                      <p:cBhvr>
                                        <p:cTn id="26" dur="750" fill="hold">
                                          <p:stCondLst>
                                            <p:cond delay="0"/>
                                          </p:stCondLst>
                                        </p:cTn>
                                        <p:tgtEl>
                                          <p:spTgt spid="10"/>
                                        </p:tgtEl>
                                        <p:attrNameLst>
                                          <p:attrName>ppt_w</p:attrName>
                                        </p:attrNameLst>
                                      </p:cBhvr>
                                      <p:tavLst>
                                        <p:tav tm="0" fmla="#ppt_w-#ppt_w*((1.5-1.5*$)^3-(1.5-1.5*$)^2)">
                                          <p:val>
                                            <p:fltVal val="0"/>
                                          </p:val>
                                        </p:tav>
                                        <p:tav tm="100000">
                                          <p:val>
                                            <p:fltVal val="1"/>
                                          </p:val>
                                        </p:tav>
                                      </p:tavLst>
                                    </p:anim>
                                    <p:anim to="" calcmode="lin" valueType="num">
                                      <p:cBhvr>
                                        <p:cTn id="27" dur="750" fill="hold">
                                          <p:stCondLst>
                                            <p:cond delay="0"/>
                                          </p:stCondLst>
                                        </p:cTn>
                                        <p:tgtEl>
                                          <p:spTgt spid="10"/>
                                        </p:tgtEl>
                                        <p:attrNameLst>
                                          <p:attrName>ppt_x</p:attrName>
                                        </p:attrNameLst>
                                      </p:cBhvr>
                                      <p:tavLst>
                                        <p:tav tm="0" fmla="#ppt_x-(#ppt_x-0.5)*((1.5-1.5*$)^3-(1.5-1.5*$)^2)">
                                          <p:val>
                                            <p:fltVal val="0"/>
                                          </p:val>
                                        </p:tav>
                                        <p:tav tm="100000">
                                          <p:val>
                                            <p:fltVal val="1"/>
                                          </p:val>
                                        </p:tav>
                                      </p:tavLst>
                                    </p:anim>
                                    <p:anim to="" calcmode="lin" valueType="num">
                                      <p:cBhvr>
                                        <p:cTn id="28" dur="750" fill="hold">
                                          <p:stCondLst>
                                            <p:cond delay="0"/>
                                          </p:stCondLst>
                                        </p:cTn>
                                        <p:tgtEl>
                                          <p:spTgt spid="10"/>
                                        </p:tgtEl>
                                        <p:attrNameLst>
                                          <p:attrName>ppt_y</p:attrName>
                                        </p:attrNameLst>
                                      </p:cBhvr>
                                      <p:tavLst>
                                        <p:tav tm="0" fmla="#ppt_y-(#ppt_y-0.5)*((1.5-1.5*$)^3-(1.5-1.5*$)^2)">
                                          <p:val>
                                            <p:fltVal val="0"/>
                                          </p:val>
                                        </p:tav>
                                        <p:tav tm="100000">
                                          <p:val>
                                            <p:fltVal val="1"/>
                                          </p:val>
                                        </p:tav>
                                      </p:tavLst>
                                    </p:anim>
                                  </p:childTnLst>
                                </p:cTn>
                              </p:par>
                              <p:par>
                                <p:cTn id="29" presetID="0" presetClass="entr" presetSubtype="0" fill="hold" grpId="0" nodeType="withEffect">
                                  <p:stCondLst>
                                    <p:cond delay="0"/>
                                  </p:stCondLst>
                                  <p:iterate type="lt">
                                    <p:tmPct val="5000"/>
                                  </p:iterate>
                                  <p:childTnLst>
                                    <p:set>
                                      <p:cBhvr>
                                        <p:cTn id="30" dur="750" fill="hold">
                                          <p:stCondLst>
                                            <p:cond delay="0"/>
                                          </p:stCondLst>
                                        </p:cTn>
                                        <p:tgtEl>
                                          <p:spTgt spid="11"/>
                                        </p:tgtEl>
                                        <p:attrNameLst>
                                          <p:attrName>style.visibility</p:attrName>
                                        </p:attrNameLst>
                                      </p:cBhvr>
                                      <p:to>
                                        <p:strVal val="visible"/>
                                      </p:to>
                                    </p:set>
                                    <p:anim to="" calcmode="lin" valueType="num">
                                      <p:cBhvr>
                                        <p:cTn id="31" dur="750" fill="hold">
                                          <p:stCondLst>
                                            <p:cond delay="0"/>
                                          </p:stCondLst>
                                        </p:cTn>
                                        <p:tgtEl>
                                          <p:spTgt spid="11"/>
                                        </p:tgtEl>
                                        <p:attrNameLst>
                                          <p:attrName>ppt_h</p:attrName>
                                        </p:attrNameLst>
                                      </p:cBhvr>
                                      <p:tavLst>
                                        <p:tav tm="0" fmla="#ppt_h-#ppt_h*((1.5-1.5*$)^3-(1.5-1.5*$)^2)">
                                          <p:val>
                                            <p:fltVal val="0"/>
                                          </p:val>
                                        </p:tav>
                                        <p:tav tm="100000">
                                          <p:val>
                                            <p:fltVal val="1"/>
                                          </p:val>
                                        </p:tav>
                                      </p:tavLst>
                                    </p:anim>
                                    <p:anim to="" calcmode="lin" valueType="num">
                                      <p:cBhvr>
                                        <p:cTn id="32" dur="750" fill="hold">
                                          <p:stCondLst>
                                            <p:cond delay="0"/>
                                          </p:stCondLst>
                                        </p:cTn>
                                        <p:tgtEl>
                                          <p:spTgt spid="11"/>
                                        </p:tgtEl>
                                        <p:attrNameLst>
                                          <p:attrName>ppt_w</p:attrName>
                                        </p:attrNameLst>
                                      </p:cBhvr>
                                      <p:tavLst>
                                        <p:tav tm="0" fmla="#ppt_w-#ppt_w*((1.5-1.5*$)^3-(1.5-1.5*$)^2)">
                                          <p:val>
                                            <p:fltVal val="0"/>
                                          </p:val>
                                        </p:tav>
                                        <p:tav tm="100000">
                                          <p:val>
                                            <p:fltVal val="1"/>
                                          </p:val>
                                        </p:tav>
                                      </p:tavLst>
                                    </p:anim>
                                    <p:anim to="" calcmode="lin" valueType="num">
                                      <p:cBhvr>
                                        <p:cTn id="33" dur="750" fill="hold">
                                          <p:stCondLst>
                                            <p:cond delay="0"/>
                                          </p:stCondLst>
                                        </p:cTn>
                                        <p:tgtEl>
                                          <p:spTgt spid="11"/>
                                        </p:tgtEl>
                                        <p:attrNameLst>
                                          <p:attrName>ppt_x</p:attrName>
                                        </p:attrNameLst>
                                      </p:cBhvr>
                                      <p:tavLst>
                                        <p:tav tm="0" fmla="#ppt_x-(#ppt_x-0.5)*((1.5-1.5*$)^3-(1.5-1.5*$)^2)">
                                          <p:val>
                                            <p:fltVal val="0"/>
                                          </p:val>
                                        </p:tav>
                                        <p:tav tm="100000">
                                          <p:val>
                                            <p:fltVal val="1"/>
                                          </p:val>
                                        </p:tav>
                                      </p:tavLst>
                                    </p:anim>
                                    <p:anim to="" calcmode="lin" valueType="num">
                                      <p:cBhvr>
                                        <p:cTn id="34" dur="750" fill="hold">
                                          <p:stCondLst>
                                            <p:cond delay="0"/>
                                          </p:stCondLst>
                                        </p:cTn>
                                        <p:tgtEl>
                                          <p:spTgt spid="11"/>
                                        </p:tgtEl>
                                        <p:attrNameLst>
                                          <p:attrName>ppt_y</p:attrName>
                                        </p:attrNameLst>
                                      </p:cBhvr>
                                      <p:tavLst>
                                        <p:tav tm="0" fmla="#ppt_y-(#ppt_y-0.5)*((1.5-1.5*$)^3-(1.5-1.5*$)^2)">
                                          <p:val>
                                            <p:fltVal val="0"/>
                                          </p:val>
                                        </p:tav>
                                        <p:tav tm="100000">
                                          <p:val>
                                            <p:fltVal val="1"/>
                                          </p:val>
                                        </p:tav>
                                      </p:tavLst>
                                    </p:anim>
                                  </p:childTnLst>
                                </p:cTn>
                              </p:par>
                              <p:par>
                                <p:cTn id="35" presetID="0" presetClass="entr" presetSubtype="0" fill="hold" grpId="0" nodeType="withEffect">
                                  <p:stCondLst>
                                    <p:cond delay="0"/>
                                  </p:stCondLst>
                                  <p:iterate type="lt">
                                    <p:tmPct val="5000"/>
                                  </p:iterate>
                                  <p:childTnLst>
                                    <p:set>
                                      <p:cBhvr>
                                        <p:cTn id="36" dur="750" fill="hold">
                                          <p:stCondLst>
                                            <p:cond delay="0"/>
                                          </p:stCondLst>
                                        </p:cTn>
                                        <p:tgtEl>
                                          <p:spTgt spid="12"/>
                                        </p:tgtEl>
                                        <p:attrNameLst>
                                          <p:attrName>style.visibility</p:attrName>
                                        </p:attrNameLst>
                                      </p:cBhvr>
                                      <p:to>
                                        <p:strVal val="visible"/>
                                      </p:to>
                                    </p:set>
                                    <p:anim to="" calcmode="lin" valueType="num">
                                      <p:cBhvr>
                                        <p:cTn id="37" dur="750" fill="hold">
                                          <p:stCondLst>
                                            <p:cond delay="0"/>
                                          </p:stCondLst>
                                        </p:cTn>
                                        <p:tgtEl>
                                          <p:spTgt spid="12"/>
                                        </p:tgtEl>
                                        <p:attrNameLst>
                                          <p:attrName>ppt_h</p:attrName>
                                        </p:attrNameLst>
                                      </p:cBhvr>
                                      <p:tavLst>
                                        <p:tav tm="0" fmla="#ppt_h-#ppt_h*((1.5-1.5*$)^3-(1.5-1.5*$)^2)">
                                          <p:val>
                                            <p:fltVal val="0"/>
                                          </p:val>
                                        </p:tav>
                                        <p:tav tm="100000">
                                          <p:val>
                                            <p:fltVal val="1"/>
                                          </p:val>
                                        </p:tav>
                                      </p:tavLst>
                                    </p:anim>
                                    <p:anim to="" calcmode="lin" valueType="num">
                                      <p:cBhvr>
                                        <p:cTn id="38" dur="750" fill="hold">
                                          <p:stCondLst>
                                            <p:cond delay="0"/>
                                          </p:stCondLst>
                                        </p:cTn>
                                        <p:tgtEl>
                                          <p:spTgt spid="12"/>
                                        </p:tgtEl>
                                        <p:attrNameLst>
                                          <p:attrName>ppt_w</p:attrName>
                                        </p:attrNameLst>
                                      </p:cBhvr>
                                      <p:tavLst>
                                        <p:tav tm="0" fmla="#ppt_w-#ppt_w*((1.5-1.5*$)^3-(1.5-1.5*$)^2)">
                                          <p:val>
                                            <p:fltVal val="0"/>
                                          </p:val>
                                        </p:tav>
                                        <p:tav tm="100000">
                                          <p:val>
                                            <p:fltVal val="1"/>
                                          </p:val>
                                        </p:tav>
                                      </p:tavLst>
                                    </p:anim>
                                    <p:anim to="" calcmode="lin" valueType="num">
                                      <p:cBhvr>
                                        <p:cTn id="39" dur="750" fill="hold">
                                          <p:stCondLst>
                                            <p:cond delay="0"/>
                                          </p:stCondLst>
                                        </p:cTn>
                                        <p:tgtEl>
                                          <p:spTgt spid="12"/>
                                        </p:tgtEl>
                                        <p:attrNameLst>
                                          <p:attrName>ppt_x</p:attrName>
                                        </p:attrNameLst>
                                      </p:cBhvr>
                                      <p:tavLst>
                                        <p:tav tm="0" fmla="#ppt_x-(#ppt_x-0.5)*((1.5-1.5*$)^3-(1.5-1.5*$)^2)">
                                          <p:val>
                                            <p:fltVal val="0"/>
                                          </p:val>
                                        </p:tav>
                                        <p:tav tm="100000">
                                          <p:val>
                                            <p:fltVal val="1"/>
                                          </p:val>
                                        </p:tav>
                                      </p:tavLst>
                                    </p:anim>
                                    <p:anim to="" calcmode="lin" valueType="num">
                                      <p:cBhvr>
                                        <p:cTn id="40" dur="750" fill="hold">
                                          <p:stCondLst>
                                            <p:cond delay="0"/>
                                          </p:stCondLst>
                                        </p:cTn>
                                        <p:tgtEl>
                                          <p:spTgt spid="12"/>
                                        </p:tgtEl>
                                        <p:attrNameLst>
                                          <p:attrName>ppt_y</p:attrName>
                                        </p:attrNameLst>
                                      </p:cBhvr>
                                      <p:tavLst>
                                        <p:tav tm="0" fmla="#ppt_y-(#ppt_y-0.5)*((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cxnSp>
        <p:nvCxnSpPr>
          <p:cNvPr id="23" name="PA_ACE_1"/>
          <p:cNvCxnSpPr/>
          <p:nvPr>
            <p:custDataLst>
              <p:tags r:id="rId4"/>
            </p:custDataLst>
          </p:nvPr>
        </p:nvCxnSpPr>
        <p:spPr bwMode="auto">
          <a:xfrm>
            <a:off x="2591989" y="3969170"/>
            <a:ext cx="1548000" cy="0"/>
          </a:xfrm>
          <a:prstGeom prst="line">
            <a:avLst/>
          </a:prstGeom>
          <a:solidFill>
            <a:srgbClr val="49ACC1"/>
          </a:solidFill>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_ACE_2"/>
          <p:cNvSpPr/>
          <p:nvPr>
            <p:custDataLst>
              <p:tags r:id="rId5"/>
            </p:custDataLst>
          </p:nvPr>
        </p:nvSpPr>
        <p:spPr>
          <a:xfrm rot="18925946">
            <a:off x="2888057" y="4064100"/>
            <a:ext cx="812010" cy="609008"/>
          </a:xfrm>
          <a:prstGeom prst="notchedRightArrow">
            <a:avLst>
              <a:gd name="adj1" fmla="val 46829"/>
              <a:gd name="adj2" fmla="val 50000"/>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A</a:t>
            </a:r>
            <a:endParaRPr lang="zh-CN" altLang="en-US" dirty="0">
              <a:solidFill>
                <a:srgbClr val="FEFFFF"/>
              </a:solidFill>
            </a:endParaRPr>
          </a:p>
        </p:txBody>
      </p:sp>
      <p:sp>
        <p:nvSpPr>
          <p:cNvPr id="25" name="PA_ACE_1"/>
          <p:cNvSpPr/>
          <p:nvPr>
            <p:custDataLst>
              <p:tags r:id="rId6"/>
            </p:custDataLst>
          </p:nvPr>
        </p:nvSpPr>
        <p:spPr>
          <a:xfrm>
            <a:off x="2591989" y="2692086"/>
            <a:ext cx="1548000" cy="11733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rgbClr val="FEFFFF"/>
                </a:solidFill>
              </a:rPr>
              <a:t>添加文本</a:t>
            </a:r>
            <a:endParaRPr lang="en-US" altLang="zh-CN" dirty="0">
              <a:solidFill>
                <a:srgbClr val="FEFFFF"/>
              </a:solidFill>
            </a:endParaRPr>
          </a:p>
          <a:p>
            <a:pPr algn="ctr"/>
            <a:r>
              <a:rPr lang="zh-CN" altLang="en-US" dirty="0">
                <a:solidFill>
                  <a:srgbClr val="FEFFFF"/>
                </a:solidFill>
              </a:rPr>
              <a:t>添加文本</a:t>
            </a:r>
            <a:endParaRPr lang="zh-CN" altLang="en-US" dirty="0">
              <a:solidFill>
                <a:srgbClr val="FEFFFF"/>
              </a:solidFill>
            </a:endParaRPr>
          </a:p>
        </p:txBody>
      </p:sp>
      <p:cxnSp>
        <p:nvCxnSpPr>
          <p:cNvPr id="26" name="PA_ACE_3"/>
          <p:cNvCxnSpPr/>
          <p:nvPr>
            <p:custDataLst>
              <p:tags r:id="rId7"/>
            </p:custDataLst>
          </p:nvPr>
        </p:nvCxnSpPr>
        <p:spPr bwMode="auto">
          <a:xfrm>
            <a:off x="5322000" y="3969170"/>
            <a:ext cx="1548000" cy="0"/>
          </a:xfrm>
          <a:prstGeom prst="line">
            <a:avLst/>
          </a:prstGeom>
          <a:solidFill>
            <a:srgbClr val="BAD328"/>
          </a:solidFill>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PA_ACE_4"/>
          <p:cNvSpPr/>
          <p:nvPr>
            <p:custDataLst>
              <p:tags r:id="rId8"/>
            </p:custDataLst>
          </p:nvPr>
        </p:nvSpPr>
        <p:spPr>
          <a:xfrm rot="18925946">
            <a:off x="5618068" y="4064100"/>
            <a:ext cx="812010" cy="609008"/>
          </a:xfrm>
          <a:prstGeom prst="notchedRightArrow">
            <a:avLst>
              <a:gd name="adj1" fmla="val 46829"/>
              <a:gd name="adj2" fmla="val 50000"/>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B</a:t>
            </a:r>
            <a:endParaRPr lang="zh-CN" altLang="en-US" dirty="0">
              <a:solidFill>
                <a:srgbClr val="FEFFFF"/>
              </a:solidFill>
            </a:endParaRPr>
          </a:p>
        </p:txBody>
      </p:sp>
      <p:sp>
        <p:nvSpPr>
          <p:cNvPr id="28" name="PA_ACE_2"/>
          <p:cNvSpPr/>
          <p:nvPr>
            <p:custDataLst>
              <p:tags r:id="rId9"/>
            </p:custDataLst>
          </p:nvPr>
        </p:nvSpPr>
        <p:spPr>
          <a:xfrm>
            <a:off x="5322000" y="2692086"/>
            <a:ext cx="1548000" cy="11733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rgbClr val="FEFFFF"/>
                </a:solidFill>
              </a:rPr>
              <a:t>添加文本</a:t>
            </a:r>
            <a:endParaRPr lang="en-US" altLang="zh-CN" dirty="0">
              <a:solidFill>
                <a:srgbClr val="FEFFFF"/>
              </a:solidFill>
            </a:endParaRPr>
          </a:p>
          <a:p>
            <a:pPr algn="ctr"/>
            <a:r>
              <a:rPr lang="zh-CN" altLang="en-US" dirty="0">
                <a:solidFill>
                  <a:srgbClr val="FEFFFF"/>
                </a:solidFill>
              </a:rPr>
              <a:t>添加文本</a:t>
            </a:r>
            <a:endParaRPr lang="zh-CN" altLang="en-US" dirty="0">
              <a:solidFill>
                <a:srgbClr val="FEFFFF"/>
              </a:solidFill>
            </a:endParaRPr>
          </a:p>
        </p:txBody>
      </p:sp>
      <p:cxnSp>
        <p:nvCxnSpPr>
          <p:cNvPr id="29" name="PA_ACE_5"/>
          <p:cNvCxnSpPr/>
          <p:nvPr>
            <p:custDataLst>
              <p:tags r:id="rId10"/>
            </p:custDataLst>
          </p:nvPr>
        </p:nvCxnSpPr>
        <p:spPr bwMode="auto">
          <a:xfrm>
            <a:off x="8052010" y="3969170"/>
            <a:ext cx="1548000" cy="0"/>
          </a:xfrm>
          <a:prstGeom prst="line">
            <a:avLst/>
          </a:prstGeom>
          <a:solidFill>
            <a:srgbClr val="40C2A2"/>
          </a:solidFill>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0" name="PA_ACE_6"/>
          <p:cNvSpPr/>
          <p:nvPr>
            <p:custDataLst>
              <p:tags r:id="rId11"/>
            </p:custDataLst>
          </p:nvPr>
        </p:nvSpPr>
        <p:spPr>
          <a:xfrm rot="18925946">
            <a:off x="8348078" y="4064100"/>
            <a:ext cx="812010" cy="609008"/>
          </a:xfrm>
          <a:prstGeom prst="notchedRightArrow">
            <a:avLst>
              <a:gd name="adj1" fmla="val 46829"/>
              <a:gd name="adj2" fmla="val 50000"/>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C</a:t>
            </a:r>
            <a:endParaRPr lang="zh-CN" altLang="en-US" dirty="0">
              <a:solidFill>
                <a:srgbClr val="FEFFFF"/>
              </a:solidFill>
            </a:endParaRPr>
          </a:p>
        </p:txBody>
      </p:sp>
      <p:sp>
        <p:nvSpPr>
          <p:cNvPr id="31" name="PA_ACE_3"/>
          <p:cNvSpPr/>
          <p:nvPr>
            <p:custDataLst>
              <p:tags r:id="rId12"/>
            </p:custDataLst>
          </p:nvPr>
        </p:nvSpPr>
        <p:spPr>
          <a:xfrm>
            <a:off x="8052010" y="2692086"/>
            <a:ext cx="1548000" cy="11733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rgbClr val="FEFFFF"/>
                </a:solidFill>
              </a:rPr>
              <a:t>添加文本</a:t>
            </a:r>
            <a:endParaRPr lang="en-US" altLang="zh-CN" dirty="0">
              <a:solidFill>
                <a:srgbClr val="FEFFFF"/>
              </a:solidFill>
            </a:endParaRPr>
          </a:p>
          <a:p>
            <a:pPr algn="ctr"/>
            <a:r>
              <a:rPr lang="zh-CN" altLang="en-US" dirty="0">
                <a:solidFill>
                  <a:srgbClr val="FEFFFF"/>
                </a:solidFill>
              </a:rPr>
              <a:t>添加文本</a:t>
            </a:r>
            <a:endParaRPr lang="zh-CN" altLang="en-US" dirty="0">
              <a:solidFill>
                <a:srgbClr val="FEFFFF"/>
              </a:solidFill>
            </a:endParaRPr>
          </a:p>
        </p:txBody>
      </p:sp>
      <p:sp>
        <p:nvSpPr>
          <p:cNvPr id="32" name="PA_ACE_1"/>
          <p:cNvSpPr/>
          <p:nvPr>
            <p:custDataLst>
              <p:tags r:id="rId13"/>
            </p:custDataLst>
          </p:nvPr>
        </p:nvSpPr>
        <p:spPr>
          <a:xfrm>
            <a:off x="2591991" y="4870454"/>
            <a:ext cx="7008021" cy="1376023"/>
          </a:xfrm>
          <a:prstGeom prst="rect">
            <a:avLst/>
          </a:prstGeom>
        </p:spPr>
        <p:txBody>
          <a:bodyPr wrap="square">
            <a:normAutofit/>
          </a:bodyPr>
          <a:lstStyle/>
          <a:p>
            <a:pPr>
              <a:lnSpc>
                <a:spcPct val="130000"/>
              </a:lnSpc>
            </a:pPr>
            <a:r>
              <a:rPr lang="zh-CN" altLang="en-US" sz="1600" dirty="0"/>
              <a:t>添加文本添加文本，添加文本添加文本，添加文本添加文本，添加文本添加文本，添加文本添加文本，添加文本添加文本，添加文本添加文本，添加文本添加文本，添加文本添加文本</a:t>
            </a:r>
            <a:endParaRPr lang="zh-CN" altLang="en-US" sz="16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70000" fill="hold" nodeType="withEffect">
                                  <p:stCondLst>
                                    <p:cond delay="0"/>
                                  </p:stCondLst>
                                  <p:childTnLst>
                                    <p:set>
                                      <p:cBhvr>
                                        <p:cTn id="6" dur="855" fill="hold">
                                          <p:stCondLst>
                                            <p:cond delay="1"/>
                                          </p:stCondLst>
                                        </p:cTn>
                                        <p:tgtEl>
                                          <p:spTgt spid="23"/>
                                        </p:tgtEl>
                                        <p:attrNameLst>
                                          <p:attrName>style.visibility</p:attrName>
                                        </p:attrNameLst>
                                      </p:cBhvr>
                                      <p:to>
                                        <p:strVal val="visible"/>
                                      </p:to>
                                    </p:set>
                                    <p:anim to="" calcmode="lin" valueType="num">
                                      <p:cBhvr>
                                        <p:cTn id="7" dur="1" fill="hold">
                                          <p:stCondLst>
                                            <p:cond delay="0"/>
                                          </p:stCondLst>
                                        </p:cTn>
                                        <p:tgtEl>
                                          <p:spTgt spid="23"/>
                                        </p:tgtEl>
                                        <p:attrNameLst>
                                          <p:attrName>ppt_x</p:attrName>
                                        </p:attrNameLst>
                                      </p:cBhvr>
                                      <p:tavLst>
                                        <p:tav tm="0">
                                          <p:val>
                                            <p:strVal val="#ppt_x"/>
                                          </p:val>
                                        </p:tav>
                                        <p:tav tm="100000">
                                          <p:val>
                                            <p:strVal val="#ppt_x+0.15*sin(rand(0-360)+0)+2"/>
                                          </p:val>
                                        </p:tav>
                                      </p:tavLst>
                                    </p:anim>
                                    <p:anim to="" calcmode="lin" valueType="num">
                                      <p:cBhvr>
                                        <p:cTn id="8" dur="1" fill="hold">
                                          <p:stCondLst>
                                            <p:cond delay="0"/>
                                          </p:stCondLst>
                                        </p:cTn>
                                        <p:tgtEl>
                                          <p:spTgt spid="23"/>
                                        </p:tgtEl>
                                        <p:attrNameLst>
                                          <p:attrName>ppt_y</p:attrName>
                                        </p:attrNameLst>
                                      </p:cBhvr>
                                      <p:tavLst>
                                        <p:tav tm="0">
                                          <p:val>
                                            <p:strVal val="#ppt_y"/>
                                          </p:val>
                                        </p:tav>
                                        <p:tav tm="100000">
                                          <p:val>
                                            <p:strVal val="#ppt_y+0.15*sin(rand(0-360)+0)+2"/>
                                          </p:val>
                                        </p:tav>
                                      </p:tavLst>
                                    </p:anim>
                                    <p:anim to="" calcmode="lin" valueType="num">
                                      <p:cBhvr>
                                        <p:cTn id="9" dur="998" fill="hold">
                                          <p:stCondLst>
                                            <p:cond delay="2"/>
                                          </p:stCondLst>
                                        </p:cTn>
                                        <p:tgtEl>
                                          <p:spTgt spid="23"/>
                                        </p:tgtEl>
                                        <p:attrNameLst>
                                          <p:attrName>style.opacity</p:attrName>
                                        </p:attrNameLst>
                                      </p:cBhvr>
                                      <p:tavLst>
                                        <p:tav tm="0">
                                          <p:val>
                                            <p:fltVal val="0"/>
                                          </p:val>
                                        </p:tav>
                                        <p:tav tm="100000">
                                          <p:val>
                                            <p:fltVal val="1"/>
                                          </p:val>
                                        </p:tav>
                                      </p:tavLst>
                                    </p:anim>
                                    <p:animScale>
                                      <p:cBhvr>
                                        <p:cTn id="10" dur="998" fill="hold">
                                          <p:stCondLst>
                                            <p:cond delay="1"/>
                                          </p:stCondLst>
                                        </p:cTn>
                                        <p:tgtEl>
                                          <p:spTgt spid="23"/>
                                        </p:tgtEl>
                                      </p:cBhvr>
                                      <p:from x="500000" y="500000"/>
                                      <p:to x="100000" y="100000"/>
                                    </p:animScale>
                                    <p:anim to="" calcmode="lin" valueType="num">
                                      <p:cBhvr>
                                        <p:cTn id="11" dur="714" fill="hold">
                                          <p:stCondLst>
                                            <p:cond delay="286"/>
                                          </p:stCondLst>
                                        </p:cTn>
                                        <p:tgtEl>
                                          <p:spTgt spid="23"/>
                                        </p:tgtEl>
                                        <p:attrNameLst>
                                          <p:attrName>ppt_x</p:attrName>
                                        </p:attrNameLst>
                                      </p:cBhvr>
                                      <p:tavLst>
                                        <p:tav tm="0">
                                          <p:val>
                                            <p:strVal val="ppt_x-2"/>
                                          </p:val>
                                        </p:tav>
                                        <p:tav tm="100000">
                                          <p:val>
                                            <p:strVal val="#ppt_x"/>
                                          </p:val>
                                        </p:tav>
                                      </p:tavLst>
                                    </p:anim>
                                    <p:anim to="" calcmode="lin" valueType="num">
                                      <p:cBhvr>
                                        <p:cTn id="12" dur="714" fill="hold">
                                          <p:stCondLst>
                                            <p:cond delay="286"/>
                                          </p:stCondLst>
                                        </p:cTn>
                                        <p:tgtEl>
                                          <p:spTgt spid="23"/>
                                        </p:tgtEl>
                                        <p:attrNameLst>
                                          <p:attrName>ppt_y</p:attrName>
                                        </p:attrNameLst>
                                      </p:cBhvr>
                                      <p:tavLst>
                                        <p:tav tm="0">
                                          <p:val>
                                            <p:strVal val="ppt_y-2"/>
                                          </p:val>
                                        </p:tav>
                                        <p:tav tm="100000">
                                          <p:val>
                                            <p:strVal val="#ppt_y"/>
                                          </p:val>
                                        </p:tav>
                                      </p:tavLst>
                                    </p:anim>
                                  </p:childTnLst>
                                </p:cTn>
                              </p:par>
                              <p:par>
                                <p:cTn id="13" presetID="0" presetClass="entr" presetSubtype="0" decel="70000" fill="hold" grpId="0" nodeType="withEffect">
                                  <p:stCondLst>
                                    <p:cond delay="0"/>
                                  </p:stCondLst>
                                  <p:iterate type="lt">
                                    <p:tmPct val="1000"/>
                                  </p:iterate>
                                  <p:childTnLst>
                                    <p:set>
                                      <p:cBhvr>
                                        <p:cTn id="14" dur="855" fill="hold">
                                          <p:stCondLst>
                                            <p:cond delay="1"/>
                                          </p:stCondLst>
                                        </p:cTn>
                                        <p:tgtEl>
                                          <p:spTgt spid="24"/>
                                        </p:tgtEl>
                                        <p:attrNameLst>
                                          <p:attrName>style.visibility</p:attrName>
                                        </p:attrNameLst>
                                      </p:cBhvr>
                                      <p:to>
                                        <p:strVal val="visible"/>
                                      </p:to>
                                    </p:set>
                                    <p:anim to="" calcmode="lin" valueType="num">
                                      <p:cBhvr>
                                        <p:cTn id="15" dur="1" fill="hold">
                                          <p:stCondLst>
                                            <p:cond delay="0"/>
                                          </p:stCondLst>
                                        </p:cTn>
                                        <p:tgtEl>
                                          <p:spTgt spid="24"/>
                                        </p:tgtEl>
                                        <p:attrNameLst>
                                          <p:attrName>ppt_x</p:attrName>
                                        </p:attrNameLst>
                                      </p:cBhvr>
                                      <p:tavLst>
                                        <p:tav tm="0">
                                          <p:val>
                                            <p:strVal val="#ppt_x"/>
                                          </p:val>
                                        </p:tav>
                                        <p:tav tm="100000">
                                          <p:val>
                                            <p:strVal val="#ppt_x+0.15*sin(rand(0-360)+0)+2"/>
                                          </p:val>
                                        </p:tav>
                                      </p:tavLst>
                                    </p:anim>
                                    <p:anim to="" calcmode="lin" valueType="num">
                                      <p:cBhvr>
                                        <p:cTn id="16" dur="1" fill="hold">
                                          <p:stCondLst>
                                            <p:cond delay="0"/>
                                          </p:stCondLst>
                                        </p:cTn>
                                        <p:tgtEl>
                                          <p:spTgt spid="24"/>
                                        </p:tgtEl>
                                        <p:attrNameLst>
                                          <p:attrName>ppt_y</p:attrName>
                                        </p:attrNameLst>
                                      </p:cBhvr>
                                      <p:tavLst>
                                        <p:tav tm="0">
                                          <p:val>
                                            <p:strVal val="#ppt_y"/>
                                          </p:val>
                                        </p:tav>
                                        <p:tav tm="100000">
                                          <p:val>
                                            <p:strVal val="#ppt_y+0.15*sin(rand(0-360)+0)+2"/>
                                          </p:val>
                                        </p:tav>
                                      </p:tavLst>
                                    </p:anim>
                                    <p:anim to="" calcmode="lin" valueType="num">
                                      <p:cBhvr>
                                        <p:cTn id="17" dur="998" fill="hold">
                                          <p:stCondLst>
                                            <p:cond delay="2"/>
                                          </p:stCondLst>
                                        </p:cTn>
                                        <p:tgtEl>
                                          <p:spTgt spid="24"/>
                                        </p:tgtEl>
                                        <p:attrNameLst>
                                          <p:attrName>style.opacity</p:attrName>
                                        </p:attrNameLst>
                                      </p:cBhvr>
                                      <p:tavLst>
                                        <p:tav tm="0">
                                          <p:val>
                                            <p:fltVal val="0"/>
                                          </p:val>
                                        </p:tav>
                                        <p:tav tm="100000">
                                          <p:val>
                                            <p:fltVal val="1"/>
                                          </p:val>
                                        </p:tav>
                                      </p:tavLst>
                                    </p:anim>
                                    <p:animScale>
                                      <p:cBhvr>
                                        <p:cTn id="18" dur="998" fill="hold">
                                          <p:stCondLst>
                                            <p:cond delay="1"/>
                                          </p:stCondLst>
                                        </p:cTn>
                                        <p:tgtEl>
                                          <p:spTgt spid="24"/>
                                        </p:tgtEl>
                                      </p:cBhvr>
                                      <p:from x="500000" y="500000"/>
                                      <p:to x="100000" y="100000"/>
                                    </p:animScale>
                                    <p:anim to="" calcmode="lin" valueType="num">
                                      <p:cBhvr>
                                        <p:cTn id="19" dur="714" fill="hold">
                                          <p:stCondLst>
                                            <p:cond delay="286"/>
                                          </p:stCondLst>
                                        </p:cTn>
                                        <p:tgtEl>
                                          <p:spTgt spid="24"/>
                                        </p:tgtEl>
                                        <p:attrNameLst>
                                          <p:attrName>ppt_x</p:attrName>
                                        </p:attrNameLst>
                                      </p:cBhvr>
                                      <p:tavLst>
                                        <p:tav tm="0">
                                          <p:val>
                                            <p:strVal val="ppt_x-2"/>
                                          </p:val>
                                        </p:tav>
                                        <p:tav tm="100000">
                                          <p:val>
                                            <p:strVal val="#ppt_x"/>
                                          </p:val>
                                        </p:tav>
                                      </p:tavLst>
                                    </p:anim>
                                    <p:anim to="" calcmode="lin" valueType="num">
                                      <p:cBhvr>
                                        <p:cTn id="20" dur="714" fill="hold">
                                          <p:stCondLst>
                                            <p:cond delay="286"/>
                                          </p:stCondLst>
                                        </p:cTn>
                                        <p:tgtEl>
                                          <p:spTgt spid="24"/>
                                        </p:tgtEl>
                                        <p:attrNameLst>
                                          <p:attrName>ppt_y</p:attrName>
                                        </p:attrNameLst>
                                      </p:cBhvr>
                                      <p:tavLst>
                                        <p:tav tm="0">
                                          <p:val>
                                            <p:strVal val="ppt_y-2"/>
                                          </p:val>
                                        </p:tav>
                                        <p:tav tm="100000">
                                          <p:val>
                                            <p:strVal val="#ppt_y"/>
                                          </p:val>
                                        </p:tav>
                                      </p:tavLst>
                                    </p:anim>
                                  </p:childTnLst>
                                </p:cTn>
                              </p:par>
                              <p:par>
                                <p:cTn id="21" presetID="0" presetClass="entr" presetSubtype="0" decel="70000" fill="hold" grpId="0" nodeType="withEffect">
                                  <p:stCondLst>
                                    <p:cond delay="0"/>
                                  </p:stCondLst>
                                  <p:iterate type="lt">
                                    <p:tmPct val="1000"/>
                                  </p:iterate>
                                  <p:childTnLst>
                                    <p:set>
                                      <p:cBhvr>
                                        <p:cTn id="22" dur="855" fill="hold">
                                          <p:stCondLst>
                                            <p:cond delay="1"/>
                                          </p:stCondLst>
                                        </p:cTn>
                                        <p:tgtEl>
                                          <p:spTgt spid="25"/>
                                        </p:tgtEl>
                                        <p:attrNameLst>
                                          <p:attrName>style.visibility</p:attrName>
                                        </p:attrNameLst>
                                      </p:cBhvr>
                                      <p:to>
                                        <p:strVal val="visible"/>
                                      </p:to>
                                    </p:set>
                                    <p:anim to="" calcmode="lin" valueType="num">
                                      <p:cBhvr>
                                        <p:cTn id="23" dur="1" fill="hold">
                                          <p:stCondLst>
                                            <p:cond delay="0"/>
                                          </p:stCondLst>
                                        </p:cTn>
                                        <p:tgtEl>
                                          <p:spTgt spid="25"/>
                                        </p:tgtEl>
                                        <p:attrNameLst>
                                          <p:attrName>ppt_x</p:attrName>
                                        </p:attrNameLst>
                                      </p:cBhvr>
                                      <p:tavLst>
                                        <p:tav tm="0">
                                          <p:val>
                                            <p:strVal val="#ppt_x"/>
                                          </p:val>
                                        </p:tav>
                                        <p:tav tm="100000">
                                          <p:val>
                                            <p:strVal val="#ppt_x+0.15*sin(rand(0-360)+0)+2"/>
                                          </p:val>
                                        </p:tav>
                                      </p:tavLst>
                                    </p:anim>
                                    <p:anim to="" calcmode="lin" valueType="num">
                                      <p:cBhvr>
                                        <p:cTn id="24" dur="1" fill="hold">
                                          <p:stCondLst>
                                            <p:cond delay="0"/>
                                          </p:stCondLst>
                                        </p:cTn>
                                        <p:tgtEl>
                                          <p:spTgt spid="25"/>
                                        </p:tgtEl>
                                        <p:attrNameLst>
                                          <p:attrName>ppt_y</p:attrName>
                                        </p:attrNameLst>
                                      </p:cBhvr>
                                      <p:tavLst>
                                        <p:tav tm="0">
                                          <p:val>
                                            <p:strVal val="#ppt_y"/>
                                          </p:val>
                                        </p:tav>
                                        <p:tav tm="100000">
                                          <p:val>
                                            <p:strVal val="#ppt_y+0.15*sin(rand(0-360)+0)+2"/>
                                          </p:val>
                                        </p:tav>
                                      </p:tavLst>
                                    </p:anim>
                                    <p:anim to="" calcmode="lin" valueType="num">
                                      <p:cBhvr>
                                        <p:cTn id="25" dur="998" fill="hold">
                                          <p:stCondLst>
                                            <p:cond delay="2"/>
                                          </p:stCondLst>
                                        </p:cTn>
                                        <p:tgtEl>
                                          <p:spTgt spid="25"/>
                                        </p:tgtEl>
                                        <p:attrNameLst>
                                          <p:attrName>style.opacity</p:attrName>
                                        </p:attrNameLst>
                                      </p:cBhvr>
                                      <p:tavLst>
                                        <p:tav tm="0">
                                          <p:val>
                                            <p:fltVal val="0"/>
                                          </p:val>
                                        </p:tav>
                                        <p:tav tm="100000">
                                          <p:val>
                                            <p:fltVal val="1"/>
                                          </p:val>
                                        </p:tav>
                                      </p:tavLst>
                                    </p:anim>
                                    <p:animScale>
                                      <p:cBhvr>
                                        <p:cTn id="26" dur="998" fill="hold">
                                          <p:stCondLst>
                                            <p:cond delay="1"/>
                                          </p:stCondLst>
                                        </p:cTn>
                                        <p:tgtEl>
                                          <p:spTgt spid="25"/>
                                        </p:tgtEl>
                                      </p:cBhvr>
                                      <p:from x="500000" y="500000"/>
                                      <p:to x="100000" y="100000"/>
                                    </p:animScale>
                                    <p:anim to="" calcmode="lin" valueType="num">
                                      <p:cBhvr>
                                        <p:cTn id="27" dur="714" fill="hold">
                                          <p:stCondLst>
                                            <p:cond delay="286"/>
                                          </p:stCondLst>
                                        </p:cTn>
                                        <p:tgtEl>
                                          <p:spTgt spid="25"/>
                                        </p:tgtEl>
                                        <p:attrNameLst>
                                          <p:attrName>ppt_x</p:attrName>
                                        </p:attrNameLst>
                                      </p:cBhvr>
                                      <p:tavLst>
                                        <p:tav tm="0">
                                          <p:val>
                                            <p:strVal val="ppt_x-2"/>
                                          </p:val>
                                        </p:tav>
                                        <p:tav tm="100000">
                                          <p:val>
                                            <p:strVal val="#ppt_x"/>
                                          </p:val>
                                        </p:tav>
                                      </p:tavLst>
                                    </p:anim>
                                    <p:anim to="" calcmode="lin" valueType="num">
                                      <p:cBhvr>
                                        <p:cTn id="28" dur="714" fill="hold">
                                          <p:stCondLst>
                                            <p:cond delay="286"/>
                                          </p:stCondLst>
                                        </p:cTn>
                                        <p:tgtEl>
                                          <p:spTgt spid="25"/>
                                        </p:tgtEl>
                                        <p:attrNameLst>
                                          <p:attrName>ppt_y</p:attrName>
                                        </p:attrNameLst>
                                      </p:cBhvr>
                                      <p:tavLst>
                                        <p:tav tm="0">
                                          <p:val>
                                            <p:strVal val="ppt_y-2"/>
                                          </p:val>
                                        </p:tav>
                                        <p:tav tm="100000">
                                          <p:val>
                                            <p:strVal val="#ppt_y"/>
                                          </p:val>
                                        </p:tav>
                                      </p:tavLst>
                                    </p:anim>
                                  </p:childTnLst>
                                </p:cTn>
                              </p:par>
                              <p:par>
                                <p:cTn id="29" presetID="0" presetClass="entr" presetSubtype="0" decel="70000" fill="hold" nodeType="withEffect">
                                  <p:stCondLst>
                                    <p:cond delay="0"/>
                                  </p:stCondLst>
                                  <p:childTnLst>
                                    <p:set>
                                      <p:cBhvr>
                                        <p:cTn id="30" dur="855" fill="hold">
                                          <p:stCondLst>
                                            <p:cond delay="1"/>
                                          </p:stCondLst>
                                        </p:cTn>
                                        <p:tgtEl>
                                          <p:spTgt spid="26"/>
                                        </p:tgtEl>
                                        <p:attrNameLst>
                                          <p:attrName>style.visibility</p:attrName>
                                        </p:attrNameLst>
                                      </p:cBhvr>
                                      <p:to>
                                        <p:strVal val="visible"/>
                                      </p:to>
                                    </p:set>
                                    <p:anim to="" calcmode="lin" valueType="num">
                                      <p:cBhvr>
                                        <p:cTn id="31" dur="1" fill="hold">
                                          <p:stCondLst>
                                            <p:cond delay="0"/>
                                          </p:stCondLst>
                                        </p:cTn>
                                        <p:tgtEl>
                                          <p:spTgt spid="26"/>
                                        </p:tgtEl>
                                        <p:attrNameLst>
                                          <p:attrName>ppt_x</p:attrName>
                                        </p:attrNameLst>
                                      </p:cBhvr>
                                      <p:tavLst>
                                        <p:tav tm="0">
                                          <p:val>
                                            <p:strVal val="#ppt_x"/>
                                          </p:val>
                                        </p:tav>
                                        <p:tav tm="100000">
                                          <p:val>
                                            <p:strVal val="#ppt_x+0.15*sin(rand(0-360)+0)+2"/>
                                          </p:val>
                                        </p:tav>
                                      </p:tavLst>
                                    </p:anim>
                                    <p:anim to="" calcmode="lin" valueType="num">
                                      <p:cBhvr>
                                        <p:cTn id="32" dur="1" fill="hold">
                                          <p:stCondLst>
                                            <p:cond delay="0"/>
                                          </p:stCondLst>
                                        </p:cTn>
                                        <p:tgtEl>
                                          <p:spTgt spid="26"/>
                                        </p:tgtEl>
                                        <p:attrNameLst>
                                          <p:attrName>ppt_y</p:attrName>
                                        </p:attrNameLst>
                                      </p:cBhvr>
                                      <p:tavLst>
                                        <p:tav tm="0">
                                          <p:val>
                                            <p:strVal val="#ppt_y"/>
                                          </p:val>
                                        </p:tav>
                                        <p:tav tm="100000">
                                          <p:val>
                                            <p:strVal val="#ppt_y+0.15*sin(rand(0-360)+0)+2"/>
                                          </p:val>
                                        </p:tav>
                                      </p:tavLst>
                                    </p:anim>
                                    <p:anim to="" calcmode="lin" valueType="num">
                                      <p:cBhvr>
                                        <p:cTn id="33" dur="998" fill="hold">
                                          <p:stCondLst>
                                            <p:cond delay="2"/>
                                          </p:stCondLst>
                                        </p:cTn>
                                        <p:tgtEl>
                                          <p:spTgt spid="26"/>
                                        </p:tgtEl>
                                        <p:attrNameLst>
                                          <p:attrName>style.opacity</p:attrName>
                                        </p:attrNameLst>
                                      </p:cBhvr>
                                      <p:tavLst>
                                        <p:tav tm="0">
                                          <p:val>
                                            <p:fltVal val="0"/>
                                          </p:val>
                                        </p:tav>
                                        <p:tav tm="100000">
                                          <p:val>
                                            <p:fltVal val="1"/>
                                          </p:val>
                                        </p:tav>
                                      </p:tavLst>
                                    </p:anim>
                                    <p:animScale>
                                      <p:cBhvr>
                                        <p:cTn id="34" dur="998" fill="hold">
                                          <p:stCondLst>
                                            <p:cond delay="1"/>
                                          </p:stCondLst>
                                        </p:cTn>
                                        <p:tgtEl>
                                          <p:spTgt spid="26"/>
                                        </p:tgtEl>
                                      </p:cBhvr>
                                      <p:from x="500000" y="500000"/>
                                      <p:to x="100000" y="100000"/>
                                    </p:animScale>
                                    <p:anim to="" calcmode="lin" valueType="num">
                                      <p:cBhvr>
                                        <p:cTn id="35" dur="714" fill="hold">
                                          <p:stCondLst>
                                            <p:cond delay="286"/>
                                          </p:stCondLst>
                                        </p:cTn>
                                        <p:tgtEl>
                                          <p:spTgt spid="26"/>
                                        </p:tgtEl>
                                        <p:attrNameLst>
                                          <p:attrName>ppt_x</p:attrName>
                                        </p:attrNameLst>
                                      </p:cBhvr>
                                      <p:tavLst>
                                        <p:tav tm="0">
                                          <p:val>
                                            <p:strVal val="ppt_x-2"/>
                                          </p:val>
                                        </p:tav>
                                        <p:tav tm="100000">
                                          <p:val>
                                            <p:strVal val="#ppt_x"/>
                                          </p:val>
                                        </p:tav>
                                      </p:tavLst>
                                    </p:anim>
                                    <p:anim to="" calcmode="lin" valueType="num">
                                      <p:cBhvr>
                                        <p:cTn id="36" dur="714" fill="hold">
                                          <p:stCondLst>
                                            <p:cond delay="286"/>
                                          </p:stCondLst>
                                        </p:cTn>
                                        <p:tgtEl>
                                          <p:spTgt spid="26"/>
                                        </p:tgtEl>
                                        <p:attrNameLst>
                                          <p:attrName>ppt_y</p:attrName>
                                        </p:attrNameLst>
                                      </p:cBhvr>
                                      <p:tavLst>
                                        <p:tav tm="0">
                                          <p:val>
                                            <p:strVal val="ppt_y-2"/>
                                          </p:val>
                                        </p:tav>
                                        <p:tav tm="100000">
                                          <p:val>
                                            <p:strVal val="#ppt_y"/>
                                          </p:val>
                                        </p:tav>
                                      </p:tavLst>
                                    </p:anim>
                                  </p:childTnLst>
                                </p:cTn>
                              </p:par>
                              <p:par>
                                <p:cTn id="37" presetID="0" presetClass="entr" presetSubtype="0" decel="70000" fill="hold" grpId="0" nodeType="withEffect">
                                  <p:stCondLst>
                                    <p:cond delay="0"/>
                                  </p:stCondLst>
                                  <p:iterate type="lt">
                                    <p:tmPct val="1000"/>
                                  </p:iterate>
                                  <p:childTnLst>
                                    <p:set>
                                      <p:cBhvr>
                                        <p:cTn id="38" dur="855" fill="hold">
                                          <p:stCondLst>
                                            <p:cond delay="1"/>
                                          </p:stCondLst>
                                        </p:cTn>
                                        <p:tgtEl>
                                          <p:spTgt spid="27"/>
                                        </p:tgtEl>
                                        <p:attrNameLst>
                                          <p:attrName>style.visibility</p:attrName>
                                        </p:attrNameLst>
                                      </p:cBhvr>
                                      <p:to>
                                        <p:strVal val="visible"/>
                                      </p:to>
                                    </p:set>
                                    <p:anim to="" calcmode="lin" valueType="num">
                                      <p:cBhvr>
                                        <p:cTn id="39" dur="1" fill="hold">
                                          <p:stCondLst>
                                            <p:cond delay="0"/>
                                          </p:stCondLst>
                                        </p:cTn>
                                        <p:tgtEl>
                                          <p:spTgt spid="27"/>
                                        </p:tgtEl>
                                        <p:attrNameLst>
                                          <p:attrName>ppt_x</p:attrName>
                                        </p:attrNameLst>
                                      </p:cBhvr>
                                      <p:tavLst>
                                        <p:tav tm="0">
                                          <p:val>
                                            <p:strVal val="#ppt_x"/>
                                          </p:val>
                                        </p:tav>
                                        <p:tav tm="100000">
                                          <p:val>
                                            <p:strVal val="#ppt_x+0.15*sin(rand(0-360)+0)+2"/>
                                          </p:val>
                                        </p:tav>
                                      </p:tavLst>
                                    </p:anim>
                                    <p:anim to="" calcmode="lin" valueType="num">
                                      <p:cBhvr>
                                        <p:cTn id="40" dur="1" fill="hold">
                                          <p:stCondLst>
                                            <p:cond delay="0"/>
                                          </p:stCondLst>
                                        </p:cTn>
                                        <p:tgtEl>
                                          <p:spTgt spid="27"/>
                                        </p:tgtEl>
                                        <p:attrNameLst>
                                          <p:attrName>ppt_y</p:attrName>
                                        </p:attrNameLst>
                                      </p:cBhvr>
                                      <p:tavLst>
                                        <p:tav tm="0">
                                          <p:val>
                                            <p:strVal val="#ppt_y"/>
                                          </p:val>
                                        </p:tav>
                                        <p:tav tm="100000">
                                          <p:val>
                                            <p:strVal val="#ppt_y+0.15*sin(rand(0-360)+0)+2"/>
                                          </p:val>
                                        </p:tav>
                                      </p:tavLst>
                                    </p:anim>
                                    <p:anim to="" calcmode="lin" valueType="num">
                                      <p:cBhvr>
                                        <p:cTn id="41" dur="998" fill="hold">
                                          <p:stCondLst>
                                            <p:cond delay="2"/>
                                          </p:stCondLst>
                                        </p:cTn>
                                        <p:tgtEl>
                                          <p:spTgt spid="27"/>
                                        </p:tgtEl>
                                        <p:attrNameLst>
                                          <p:attrName>style.opacity</p:attrName>
                                        </p:attrNameLst>
                                      </p:cBhvr>
                                      <p:tavLst>
                                        <p:tav tm="0">
                                          <p:val>
                                            <p:fltVal val="0"/>
                                          </p:val>
                                        </p:tav>
                                        <p:tav tm="100000">
                                          <p:val>
                                            <p:fltVal val="1"/>
                                          </p:val>
                                        </p:tav>
                                      </p:tavLst>
                                    </p:anim>
                                    <p:animScale>
                                      <p:cBhvr>
                                        <p:cTn id="42" dur="998" fill="hold">
                                          <p:stCondLst>
                                            <p:cond delay="1"/>
                                          </p:stCondLst>
                                        </p:cTn>
                                        <p:tgtEl>
                                          <p:spTgt spid="27"/>
                                        </p:tgtEl>
                                      </p:cBhvr>
                                      <p:from x="500000" y="500000"/>
                                      <p:to x="100000" y="100000"/>
                                    </p:animScale>
                                    <p:anim to="" calcmode="lin" valueType="num">
                                      <p:cBhvr>
                                        <p:cTn id="43" dur="714" fill="hold">
                                          <p:stCondLst>
                                            <p:cond delay="286"/>
                                          </p:stCondLst>
                                        </p:cTn>
                                        <p:tgtEl>
                                          <p:spTgt spid="27"/>
                                        </p:tgtEl>
                                        <p:attrNameLst>
                                          <p:attrName>ppt_x</p:attrName>
                                        </p:attrNameLst>
                                      </p:cBhvr>
                                      <p:tavLst>
                                        <p:tav tm="0">
                                          <p:val>
                                            <p:strVal val="ppt_x-2"/>
                                          </p:val>
                                        </p:tav>
                                        <p:tav tm="100000">
                                          <p:val>
                                            <p:strVal val="#ppt_x"/>
                                          </p:val>
                                        </p:tav>
                                      </p:tavLst>
                                    </p:anim>
                                    <p:anim to="" calcmode="lin" valueType="num">
                                      <p:cBhvr>
                                        <p:cTn id="44" dur="714" fill="hold">
                                          <p:stCondLst>
                                            <p:cond delay="286"/>
                                          </p:stCondLst>
                                        </p:cTn>
                                        <p:tgtEl>
                                          <p:spTgt spid="27"/>
                                        </p:tgtEl>
                                        <p:attrNameLst>
                                          <p:attrName>ppt_y</p:attrName>
                                        </p:attrNameLst>
                                      </p:cBhvr>
                                      <p:tavLst>
                                        <p:tav tm="0">
                                          <p:val>
                                            <p:strVal val="ppt_y-2"/>
                                          </p:val>
                                        </p:tav>
                                        <p:tav tm="100000">
                                          <p:val>
                                            <p:strVal val="#ppt_y"/>
                                          </p:val>
                                        </p:tav>
                                      </p:tavLst>
                                    </p:anim>
                                  </p:childTnLst>
                                </p:cTn>
                              </p:par>
                              <p:par>
                                <p:cTn id="45" presetID="0" presetClass="entr" presetSubtype="0" decel="70000" fill="hold" grpId="0" nodeType="withEffect">
                                  <p:stCondLst>
                                    <p:cond delay="0"/>
                                  </p:stCondLst>
                                  <p:iterate type="lt">
                                    <p:tmPct val="1000"/>
                                  </p:iterate>
                                  <p:childTnLst>
                                    <p:set>
                                      <p:cBhvr>
                                        <p:cTn id="46" dur="855" fill="hold">
                                          <p:stCondLst>
                                            <p:cond delay="1"/>
                                          </p:stCondLst>
                                        </p:cTn>
                                        <p:tgtEl>
                                          <p:spTgt spid="28"/>
                                        </p:tgtEl>
                                        <p:attrNameLst>
                                          <p:attrName>style.visibility</p:attrName>
                                        </p:attrNameLst>
                                      </p:cBhvr>
                                      <p:to>
                                        <p:strVal val="visible"/>
                                      </p:to>
                                    </p:set>
                                    <p:anim to="" calcmode="lin" valueType="num">
                                      <p:cBhvr>
                                        <p:cTn id="47" dur="1" fill="hold">
                                          <p:stCondLst>
                                            <p:cond delay="0"/>
                                          </p:stCondLst>
                                        </p:cTn>
                                        <p:tgtEl>
                                          <p:spTgt spid="28"/>
                                        </p:tgtEl>
                                        <p:attrNameLst>
                                          <p:attrName>ppt_x</p:attrName>
                                        </p:attrNameLst>
                                      </p:cBhvr>
                                      <p:tavLst>
                                        <p:tav tm="0">
                                          <p:val>
                                            <p:strVal val="#ppt_x"/>
                                          </p:val>
                                        </p:tav>
                                        <p:tav tm="100000">
                                          <p:val>
                                            <p:strVal val="#ppt_x+0.15*sin(rand(0-360)+0)+2"/>
                                          </p:val>
                                        </p:tav>
                                      </p:tavLst>
                                    </p:anim>
                                    <p:anim to="" calcmode="lin" valueType="num">
                                      <p:cBhvr>
                                        <p:cTn id="48" dur="1" fill="hold">
                                          <p:stCondLst>
                                            <p:cond delay="0"/>
                                          </p:stCondLst>
                                        </p:cTn>
                                        <p:tgtEl>
                                          <p:spTgt spid="28"/>
                                        </p:tgtEl>
                                        <p:attrNameLst>
                                          <p:attrName>ppt_y</p:attrName>
                                        </p:attrNameLst>
                                      </p:cBhvr>
                                      <p:tavLst>
                                        <p:tav tm="0">
                                          <p:val>
                                            <p:strVal val="#ppt_y"/>
                                          </p:val>
                                        </p:tav>
                                        <p:tav tm="100000">
                                          <p:val>
                                            <p:strVal val="#ppt_y+0.15*sin(rand(0-360)+0)+2"/>
                                          </p:val>
                                        </p:tav>
                                      </p:tavLst>
                                    </p:anim>
                                    <p:anim to="" calcmode="lin" valueType="num">
                                      <p:cBhvr>
                                        <p:cTn id="49" dur="998" fill="hold">
                                          <p:stCondLst>
                                            <p:cond delay="2"/>
                                          </p:stCondLst>
                                        </p:cTn>
                                        <p:tgtEl>
                                          <p:spTgt spid="28"/>
                                        </p:tgtEl>
                                        <p:attrNameLst>
                                          <p:attrName>style.opacity</p:attrName>
                                        </p:attrNameLst>
                                      </p:cBhvr>
                                      <p:tavLst>
                                        <p:tav tm="0">
                                          <p:val>
                                            <p:fltVal val="0"/>
                                          </p:val>
                                        </p:tav>
                                        <p:tav tm="100000">
                                          <p:val>
                                            <p:fltVal val="1"/>
                                          </p:val>
                                        </p:tav>
                                      </p:tavLst>
                                    </p:anim>
                                    <p:animScale>
                                      <p:cBhvr>
                                        <p:cTn id="50" dur="998" fill="hold">
                                          <p:stCondLst>
                                            <p:cond delay="1"/>
                                          </p:stCondLst>
                                        </p:cTn>
                                        <p:tgtEl>
                                          <p:spTgt spid="28"/>
                                        </p:tgtEl>
                                      </p:cBhvr>
                                      <p:from x="500000" y="500000"/>
                                      <p:to x="100000" y="100000"/>
                                    </p:animScale>
                                    <p:anim to="" calcmode="lin" valueType="num">
                                      <p:cBhvr>
                                        <p:cTn id="51" dur="714" fill="hold">
                                          <p:stCondLst>
                                            <p:cond delay="286"/>
                                          </p:stCondLst>
                                        </p:cTn>
                                        <p:tgtEl>
                                          <p:spTgt spid="28"/>
                                        </p:tgtEl>
                                        <p:attrNameLst>
                                          <p:attrName>ppt_x</p:attrName>
                                        </p:attrNameLst>
                                      </p:cBhvr>
                                      <p:tavLst>
                                        <p:tav tm="0">
                                          <p:val>
                                            <p:strVal val="ppt_x-2"/>
                                          </p:val>
                                        </p:tav>
                                        <p:tav tm="100000">
                                          <p:val>
                                            <p:strVal val="#ppt_x"/>
                                          </p:val>
                                        </p:tav>
                                      </p:tavLst>
                                    </p:anim>
                                    <p:anim to="" calcmode="lin" valueType="num">
                                      <p:cBhvr>
                                        <p:cTn id="52" dur="714" fill="hold">
                                          <p:stCondLst>
                                            <p:cond delay="286"/>
                                          </p:stCondLst>
                                        </p:cTn>
                                        <p:tgtEl>
                                          <p:spTgt spid="28"/>
                                        </p:tgtEl>
                                        <p:attrNameLst>
                                          <p:attrName>ppt_y</p:attrName>
                                        </p:attrNameLst>
                                      </p:cBhvr>
                                      <p:tavLst>
                                        <p:tav tm="0">
                                          <p:val>
                                            <p:strVal val="ppt_y-2"/>
                                          </p:val>
                                        </p:tav>
                                        <p:tav tm="100000">
                                          <p:val>
                                            <p:strVal val="#ppt_y"/>
                                          </p:val>
                                        </p:tav>
                                      </p:tavLst>
                                    </p:anim>
                                  </p:childTnLst>
                                </p:cTn>
                              </p:par>
                              <p:par>
                                <p:cTn id="53" presetID="0" presetClass="entr" presetSubtype="0" decel="70000" fill="hold" nodeType="withEffect">
                                  <p:stCondLst>
                                    <p:cond delay="0"/>
                                  </p:stCondLst>
                                  <p:childTnLst>
                                    <p:set>
                                      <p:cBhvr>
                                        <p:cTn id="54" dur="855" fill="hold">
                                          <p:stCondLst>
                                            <p:cond delay="1"/>
                                          </p:stCondLst>
                                        </p:cTn>
                                        <p:tgtEl>
                                          <p:spTgt spid="29"/>
                                        </p:tgtEl>
                                        <p:attrNameLst>
                                          <p:attrName>style.visibility</p:attrName>
                                        </p:attrNameLst>
                                      </p:cBhvr>
                                      <p:to>
                                        <p:strVal val="visible"/>
                                      </p:to>
                                    </p:set>
                                    <p:anim to="" calcmode="lin" valueType="num">
                                      <p:cBhvr>
                                        <p:cTn id="55" dur="1" fill="hold">
                                          <p:stCondLst>
                                            <p:cond delay="0"/>
                                          </p:stCondLst>
                                        </p:cTn>
                                        <p:tgtEl>
                                          <p:spTgt spid="29"/>
                                        </p:tgtEl>
                                        <p:attrNameLst>
                                          <p:attrName>ppt_x</p:attrName>
                                        </p:attrNameLst>
                                      </p:cBhvr>
                                      <p:tavLst>
                                        <p:tav tm="0">
                                          <p:val>
                                            <p:strVal val="#ppt_x"/>
                                          </p:val>
                                        </p:tav>
                                        <p:tav tm="100000">
                                          <p:val>
                                            <p:strVal val="#ppt_x+0.15*sin(rand(0-360)+0)+2"/>
                                          </p:val>
                                        </p:tav>
                                      </p:tavLst>
                                    </p:anim>
                                    <p:anim to="" calcmode="lin" valueType="num">
                                      <p:cBhvr>
                                        <p:cTn id="56" dur="1" fill="hold">
                                          <p:stCondLst>
                                            <p:cond delay="0"/>
                                          </p:stCondLst>
                                        </p:cTn>
                                        <p:tgtEl>
                                          <p:spTgt spid="29"/>
                                        </p:tgtEl>
                                        <p:attrNameLst>
                                          <p:attrName>ppt_y</p:attrName>
                                        </p:attrNameLst>
                                      </p:cBhvr>
                                      <p:tavLst>
                                        <p:tav tm="0">
                                          <p:val>
                                            <p:strVal val="#ppt_y"/>
                                          </p:val>
                                        </p:tav>
                                        <p:tav tm="100000">
                                          <p:val>
                                            <p:strVal val="#ppt_y+0.15*sin(rand(0-360)+0)+2"/>
                                          </p:val>
                                        </p:tav>
                                      </p:tavLst>
                                    </p:anim>
                                    <p:anim to="" calcmode="lin" valueType="num">
                                      <p:cBhvr>
                                        <p:cTn id="57" dur="998" fill="hold">
                                          <p:stCondLst>
                                            <p:cond delay="2"/>
                                          </p:stCondLst>
                                        </p:cTn>
                                        <p:tgtEl>
                                          <p:spTgt spid="29"/>
                                        </p:tgtEl>
                                        <p:attrNameLst>
                                          <p:attrName>style.opacity</p:attrName>
                                        </p:attrNameLst>
                                      </p:cBhvr>
                                      <p:tavLst>
                                        <p:tav tm="0">
                                          <p:val>
                                            <p:fltVal val="0"/>
                                          </p:val>
                                        </p:tav>
                                        <p:tav tm="100000">
                                          <p:val>
                                            <p:fltVal val="1"/>
                                          </p:val>
                                        </p:tav>
                                      </p:tavLst>
                                    </p:anim>
                                    <p:animScale>
                                      <p:cBhvr>
                                        <p:cTn id="58" dur="998" fill="hold">
                                          <p:stCondLst>
                                            <p:cond delay="1"/>
                                          </p:stCondLst>
                                        </p:cTn>
                                        <p:tgtEl>
                                          <p:spTgt spid="29"/>
                                        </p:tgtEl>
                                      </p:cBhvr>
                                      <p:from x="500000" y="500000"/>
                                      <p:to x="100000" y="100000"/>
                                    </p:animScale>
                                    <p:anim to="" calcmode="lin" valueType="num">
                                      <p:cBhvr>
                                        <p:cTn id="59" dur="714" fill="hold">
                                          <p:stCondLst>
                                            <p:cond delay="286"/>
                                          </p:stCondLst>
                                        </p:cTn>
                                        <p:tgtEl>
                                          <p:spTgt spid="29"/>
                                        </p:tgtEl>
                                        <p:attrNameLst>
                                          <p:attrName>ppt_x</p:attrName>
                                        </p:attrNameLst>
                                      </p:cBhvr>
                                      <p:tavLst>
                                        <p:tav tm="0">
                                          <p:val>
                                            <p:strVal val="ppt_x-2"/>
                                          </p:val>
                                        </p:tav>
                                        <p:tav tm="100000">
                                          <p:val>
                                            <p:strVal val="#ppt_x"/>
                                          </p:val>
                                        </p:tav>
                                      </p:tavLst>
                                    </p:anim>
                                    <p:anim to="" calcmode="lin" valueType="num">
                                      <p:cBhvr>
                                        <p:cTn id="60" dur="714" fill="hold">
                                          <p:stCondLst>
                                            <p:cond delay="286"/>
                                          </p:stCondLst>
                                        </p:cTn>
                                        <p:tgtEl>
                                          <p:spTgt spid="29"/>
                                        </p:tgtEl>
                                        <p:attrNameLst>
                                          <p:attrName>ppt_y</p:attrName>
                                        </p:attrNameLst>
                                      </p:cBhvr>
                                      <p:tavLst>
                                        <p:tav tm="0">
                                          <p:val>
                                            <p:strVal val="ppt_y-2"/>
                                          </p:val>
                                        </p:tav>
                                        <p:tav tm="100000">
                                          <p:val>
                                            <p:strVal val="#ppt_y"/>
                                          </p:val>
                                        </p:tav>
                                      </p:tavLst>
                                    </p:anim>
                                  </p:childTnLst>
                                </p:cTn>
                              </p:par>
                              <p:par>
                                <p:cTn id="61" presetID="0" presetClass="entr" presetSubtype="0" decel="70000" fill="hold" grpId="0" nodeType="withEffect">
                                  <p:stCondLst>
                                    <p:cond delay="0"/>
                                  </p:stCondLst>
                                  <p:iterate type="lt">
                                    <p:tmPct val="1000"/>
                                  </p:iterate>
                                  <p:childTnLst>
                                    <p:set>
                                      <p:cBhvr>
                                        <p:cTn id="62" dur="855" fill="hold">
                                          <p:stCondLst>
                                            <p:cond delay="1"/>
                                          </p:stCondLst>
                                        </p:cTn>
                                        <p:tgtEl>
                                          <p:spTgt spid="30"/>
                                        </p:tgtEl>
                                        <p:attrNameLst>
                                          <p:attrName>style.visibility</p:attrName>
                                        </p:attrNameLst>
                                      </p:cBhvr>
                                      <p:to>
                                        <p:strVal val="visible"/>
                                      </p:to>
                                    </p:set>
                                    <p:anim to="" calcmode="lin" valueType="num">
                                      <p:cBhvr>
                                        <p:cTn id="63" dur="1" fill="hold">
                                          <p:stCondLst>
                                            <p:cond delay="0"/>
                                          </p:stCondLst>
                                        </p:cTn>
                                        <p:tgtEl>
                                          <p:spTgt spid="30"/>
                                        </p:tgtEl>
                                        <p:attrNameLst>
                                          <p:attrName>ppt_x</p:attrName>
                                        </p:attrNameLst>
                                      </p:cBhvr>
                                      <p:tavLst>
                                        <p:tav tm="0">
                                          <p:val>
                                            <p:strVal val="#ppt_x"/>
                                          </p:val>
                                        </p:tav>
                                        <p:tav tm="100000">
                                          <p:val>
                                            <p:strVal val="#ppt_x+0.15*sin(rand(0-360)+0)+2"/>
                                          </p:val>
                                        </p:tav>
                                      </p:tavLst>
                                    </p:anim>
                                    <p:anim to="" calcmode="lin" valueType="num">
                                      <p:cBhvr>
                                        <p:cTn id="64" dur="1" fill="hold">
                                          <p:stCondLst>
                                            <p:cond delay="0"/>
                                          </p:stCondLst>
                                        </p:cTn>
                                        <p:tgtEl>
                                          <p:spTgt spid="30"/>
                                        </p:tgtEl>
                                        <p:attrNameLst>
                                          <p:attrName>ppt_y</p:attrName>
                                        </p:attrNameLst>
                                      </p:cBhvr>
                                      <p:tavLst>
                                        <p:tav tm="0">
                                          <p:val>
                                            <p:strVal val="#ppt_y"/>
                                          </p:val>
                                        </p:tav>
                                        <p:tav tm="100000">
                                          <p:val>
                                            <p:strVal val="#ppt_y+0.15*sin(rand(0-360)+0)+2"/>
                                          </p:val>
                                        </p:tav>
                                      </p:tavLst>
                                    </p:anim>
                                    <p:anim to="" calcmode="lin" valueType="num">
                                      <p:cBhvr>
                                        <p:cTn id="65" dur="998" fill="hold">
                                          <p:stCondLst>
                                            <p:cond delay="2"/>
                                          </p:stCondLst>
                                        </p:cTn>
                                        <p:tgtEl>
                                          <p:spTgt spid="30"/>
                                        </p:tgtEl>
                                        <p:attrNameLst>
                                          <p:attrName>style.opacity</p:attrName>
                                        </p:attrNameLst>
                                      </p:cBhvr>
                                      <p:tavLst>
                                        <p:tav tm="0">
                                          <p:val>
                                            <p:fltVal val="0"/>
                                          </p:val>
                                        </p:tav>
                                        <p:tav tm="100000">
                                          <p:val>
                                            <p:fltVal val="1"/>
                                          </p:val>
                                        </p:tav>
                                      </p:tavLst>
                                    </p:anim>
                                    <p:animScale>
                                      <p:cBhvr>
                                        <p:cTn id="66" dur="998" fill="hold">
                                          <p:stCondLst>
                                            <p:cond delay="1"/>
                                          </p:stCondLst>
                                        </p:cTn>
                                        <p:tgtEl>
                                          <p:spTgt spid="30"/>
                                        </p:tgtEl>
                                      </p:cBhvr>
                                      <p:from x="500000" y="500000"/>
                                      <p:to x="100000" y="100000"/>
                                    </p:animScale>
                                    <p:anim to="" calcmode="lin" valueType="num">
                                      <p:cBhvr>
                                        <p:cTn id="67" dur="714" fill="hold">
                                          <p:stCondLst>
                                            <p:cond delay="286"/>
                                          </p:stCondLst>
                                        </p:cTn>
                                        <p:tgtEl>
                                          <p:spTgt spid="30"/>
                                        </p:tgtEl>
                                        <p:attrNameLst>
                                          <p:attrName>ppt_x</p:attrName>
                                        </p:attrNameLst>
                                      </p:cBhvr>
                                      <p:tavLst>
                                        <p:tav tm="0">
                                          <p:val>
                                            <p:strVal val="ppt_x-2"/>
                                          </p:val>
                                        </p:tav>
                                        <p:tav tm="100000">
                                          <p:val>
                                            <p:strVal val="#ppt_x"/>
                                          </p:val>
                                        </p:tav>
                                      </p:tavLst>
                                    </p:anim>
                                    <p:anim to="" calcmode="lin" valueType="num">
                                      <p:cBhvr>
                                        <p:cTn id="68" dur="714" fill="hold">
                                          <p:stCondLst>
                                            <p:cond delay="286"/>
                                          </p:stCondLst>
                                        </p:cTn>
                                        <p:tgtEl>
                                          <p:spTgt spid="30"/>
                                        </p:tgtEl>
                                        <p:attrNameLst>
                                          <p:attrName>ppt_y</p:attrName>
                                        </p:attrNameLst>
                                      </p:cBhvr>
                                      <p:tavLst>
                                        <p:tav tm="0">
                                          <p:val>
                                            <p:strVal val="ppt_y-2"/>
                                          </p:val>
                                        </p:tav>
                                        <p:tav tm="100000">
                                          <p:val>
                                            <p:strVal val="#ppt_y"/>
                                          </p:val>
                                        </p:tav>
                                      </p:tavLst>
                                    </p:anim>
                                  </p:childTnLst>
                                </p:cTn>
                              </p:par>
                              <p:par>
                                <p:cTn id="69" presetID="0" presetClass="entr" presetSubtype="0" decel="70000" fill="hold" grpId="0" nodeType="withEffect">
                                  <p:stCondLst>
                                    <p:cond delay="0"/>
                                  </p:stCondLst>
                                  <p:iterate type="lt">
                                    <p:tmPct val="1000"/>
                                  </p:iterate>
                                  <p:childTnLst>
                                    <p:set>
                                      <p:cBhvr>
                                        <p:cTn id="70" dur="855" fill="hold">
                                          <p:stCondLst>
                                            <p:cond delay="1"/>
                                          </p:stCondLst>
                                        </p:cTn>
                                        <p:tgtEl>
                                          <p:spTgt spid="31"/>
                                        </p:tgtEl>
                                        <p:attrNameLst>
                                          <p:attrName>style.visibility</p:attrName>
                                        </p:attrNameLst>
                                      </p:cBhvr>
                                      <p:to>
                                        <p:strVal val="visible"/>
                                      </p:to>
                                    </p:set>
                                    <p:anim to="" calcmode="lin" valueType="num">
                                      <p:cBhvr>
                                        <p:cTn id="71" dur="1" fill="hold">
                                          <p:stCondLst>
                                            <p:cond delay="0"/>
                                          </p:stCondLst>
                                        </p:cTn>
                                        <p:tgtEl>
                                          <p:spTgt spid="31"/>
                                        </p:tgtEl>
                                        <p:attrNameLst>
                                          <p:attrName>ppt_x</p:attrName>
                                        </p:attrNameLst>
                                      </p:cBhvr>
                                      <p:tavLst>
                                        <p:tav tm="0">
                                          <p:val>
                                            <p:strVal val="#ppt_x"/>
                                          </p:val>
                                        </p:tav>
                                        <p:tav tm="100000">
                                          <p:val>
                                            <p:strVal val="#ppt_x+0.15*sin(rand(0-360)+0)+2"/>
                                          </p:val>
                                        </p:tav>
                                      </p:tavLst>
                                    </p:anim>
                                    <p:anim to="" calcmode="lin" valueType="num">
                                      <p:cBhvr>
                                        <p:cTn id="72" dur="1" fill="hold">
                                          <p:stCondLst>
                                            <p:cond delay="0"/>
                                          </p:stCondLst>
                                        </p:cTn>
                                        <p:tgtEl>
                                          <p:spTgt spid="31"/>
                                        </p:tgtEl>
                                        <p:attrNameLst>
                                          <p:attrName>ppt_y</p:attrName>
                                        </p:attrNameLst>
                                      </p:cBhvr>
                                      <p:tavLst>
                                        <p:tav tm="0">
                                          <p:val>
                                            <p:strVal val="#ppt_y"/>
                                          </p:val>
                                        </p:tav>
                                        <p:tav tm="100000">
                                          <p:val>
                                            <p:strVal val="#ppt_y+0.15*sin(rand(0-360)+0)+2"/>
                                          </p:val>
                                        </p:tav>
                                      </p:tavLst>
                                    </p:anim>
                                    <p:anim to="" calcmode="lin" valueType="num">
                                      <p:cBhvr>
                                        <p:cTn id="73" dur="998" fill="hold">
                                          <p:stCondLst>
                                            <p:cond delay="2"/>
                                          </p:stCondLst>
                                        </p:cTn>
                                        <p:tgtEl>
                                          <p:spTgt spid="31"/>
                                        </p:tgtEl>
                                        <p:attrNameLst>
                                          <p:attrName>style.opacity</p:attrName>
                                        </p:attrNameLst>
                                      </p:cBhvr>
                                      <p:tavLst>
                                        <p:tav tm="0">
                                          <p:val>
                                            <p:fltVal val="0"/>
                                          </p:val>
                                        </p:tav>
                                        <p:tav tm="100000">
                                          <p:val>
                                            <p:fltVal val="1"/>
                                          </p:val>
                                        </p:tav>
                                      </p:tavLst>
                                    </p:anim>
                                    <p:animScale>
                                      <p:cBhvr>
                                        <p:cTn id="74" dur="998" fill="hold">
                                          <p:stCondLst>
                                            <p:cond delay="1"/>
                                          </p:stCondLst>
                                        </p:cTn>
                                        <p:tgtEl>
                                          <p:spTgt spid="31"/>
                                        </p:tgtEl>
                                      </p:cBhvr>
                                      <p:from x="500000" y="500000"/>
                                      <p:to x="100000" y="100000"/>
                                    </p:animScale>
                                    <p:anim to="" calcmode="lin" valueType="num">
                                      <p:cBhvr>
                                        <p:cTn id="75" dur="714" fill="hold">
                                          <p:stCondLst>
                                            <p:cond delay="286"/>
                                          </p:stCondLst>
                                        </p:cTn>
                                        <p:tgtEl>
                                          <p:spTgt spid="31"/>
                                        </p:tgtEl>
                                        <p:attrNameLst>
                                          <p:attrName>ppt_x</p:attrName>
                                        </p:attrNameLst>
                                      </p:cBhvr>
                                      <p:tavLst>
                                        <p:tav tm="0">
                                          <p:val>
                                            <p:strVal val="ppt_x-2"/>
                                          </p:val>
                                        </p:tav>
                                        <p:tav tm="100000">
                                          <p:val>
                                            <p:strVal val="#ppt_x"/>
                                          </p:val>
                                        </p:tav>
                                      </p:tavLst>
                                    </p:anim>
                                    <p:anim to="" calcmode="lin" valueType="num">
                                      <p:cBhvr>
                                        <p:cTn id="76" dur="714" fill="hold">
                                          <p:stCondLst>
                                            <p:cond delay="286"/>
                                          </p:stCondLst>
                                        </p:cTn>
                                        <p:tgtEl>
                                          <p:spTgt spid="31"/>
                                        </p:tgtEl>
                                        <p:attrNameLst>
                                          <p:attrName>ppt_y</p:attrName>
                                        </p:attrNameLst>
                                      </p:cBhvr>
                                      <p:tavLst>
                                        <p:tav tm="0">
                                          <p:val>
                                            <p:strVal val="ppt_y-2"/>
                                          </p:val>
                                        </p:tav>
                                        <p:tav tm="100000">
                                          <p:val>
                                            <p:strVal val="#ppt_y"/>
                                          </p:val>
                                        </p:tav>
                                      </p:tavLst>
                                    </p:anim>
                                  </p:childTnLst>
                                </p:cTn>
                              </p:par>
                              <p:par>
                                <p:cTn id="77" presetID="0" presetClass="entr" presetSubtype="0" decel="70000" fill="hold" grpId="0" nodeType="withEffect">
                                  <p:stCondLst>
                                    <p:cond delay="0"/>
                                  </p:stCondLst>
                                  <p:iterate type="lt">
                                    <p:tmPct val="1000"/>
                                  </p:iterate>
                                  <p:childTnLst>
                                    <p:set>
                                      <p:cBhvr>
                                        <p:cTn id="78" dur="855" fill="hold">
                                          <p:stCondLst>
                                            <p:cond delay="1"/>
                                          </p:stCondLst>
                                        </p:cTn>
                                        <p:tgtEl>
                                          <p:spTgt spid="32"/>
                                        </p:tgtEl>
                                        <p:attrNameLst>
                                          <p:attrName>style.visibility</p:attrName>
                                        </p:attrNameLst>
                                      </p:cBhvr>
                                      <p:to>
                                        <p:strVal val="visible"/>
                                      </p:to>
                                    </p:set>
                                    <p:anim to="" calcmode="lin" valueType="num">
                                      <p:cBhvr>
                                        <p:cTn id="79" dur="1" fill="hold">
                                          <p:stCondLst>
                                            <p:cond delay="0"/>
                                          </p:stCondLst>
                                        </p:cTn>
                                        <p:tgtEl>
                                          <p:spTgt spid="32"/>
                                        </p:tgtEl>
                                        <p:attrNameLst>
                                          <p:attrName>ppt_x</p:attrName>
                                        </p:attrNameLst>
                                      </p:cBhvr>
                                      <p:tavLst>
                                        <p:tav tm="0">
                                          <p:val>
                                            <p:strVal val="#ppt_x"/>
                                          </p:val>
                                        </p:tav>
                                        <p:tav tm="100000">
                                          <p:val>
                                            <p:strVal val="#ppt_x+0.15*sin(rand(0-360)+0)+2"/>
                                          </p:val>
                                        </p:tav>
                                      </p:tavLst>
                                    </p:anim>
                                    <p:anim to="" calcmode="lin" valueType="num">
                                      <p:cBhvr>
                                        <p:cTn id="80" dur="1" fill="hold">
                                          <p:stCondLst>
                                            <p:cond delay="0"/>
                                          </p:stCondLst>
                                        </p:cTn>
                                        <p:tgtEl>
                                          <p:spTgt spid="32"/>
                                        </p:tgtEl>
                                        <p:attrNameLst>
                                          <p:attrName>ppt_y</p:attrName>
                                        </p:attrNameLst>
                                      </p:cBhvr>
                                      <p:tavLst>
                                        <p:tav tm="0">
                                          <p:val>
                                            <p:strVal val="#ppt_y"/>
                                          </p:val>
                                        </p:tav>
                                        <p:tav tm="100000">
                                          <p:val>
                                            <p:strVal val="#ppt_y+0.15*sin(rand(0-360)+0)+2"/>
                                          </p:val>
                                        </p:tav>
                                      </p:tavLst>
                                    </p:anim>
                                    <p:anim to="" calcmode="lin" valueType="num">
                                      <p:cBhvr>
                                        <p:cTn id="81" dur="998" fill="hold">
                                          <p:stCondLst>
                                            <p:cond delay="2"/>
                                          </p:stCondLst>
                                        </p:cTn>
                                        <p:tgtEl>
                                          <p:spTgt spid="32"/>
                                        </p:tgtEl>
                                        <p:attrNameLst>
                                          <p:attrName>style.opacity</p:attrName>
                                        </p:attrNameLst>
                                      </p:cBhvr>
                                      <p:tavLst>
                                        <p:tav tm="0">
                                          <p:val>
                                            <p:fltVal val="0"/>
                                          </p:val>
                                        </p:tav>
                                        <p:tav tm="100000">
                                          <p:val>
                                            <p:fltVal val="1"/>
                                          </p:val>
                                        </p:tav>
                                      </p:tavLst>
                                    </p:anim>
                                    <p:animScale>
                                      <p:cBhvr>
                                        <p:cTn id="82" dur="998" fill="hold">
                                          <p:stCondLst>
                                            <p:cond delay="1"/>
                                          </p:stCondLst>
                                        </p:cTn>
                                        <p:tgtEl>
                                          <p:spTgt spid="32"/>
                                        </p:tgtEl>
                                      </p:cBhvr>
                                      <p:from x="500000" y="500000"/>
                                      <p:to x="100000" y="100000"/>
                                    </p:animScale>
                                    <p:anim to="" calcmode="lin" valueType="num">
                                      <p:cBhvr>
                                        <p:cTn id="83" dur="714" fill="hold">
                                          <p:stCondLst>
                                            <p:cond delay="286"/>
                                          </p:stCondLst>
                                        </p:cTn>
                                        <p:tgtEl>
                                          <p:spTgt spid="32"/>
                                        </p:tgtEl>
                                        <p:attrNameLst>
                                          <p:attrName>ppt_x</p:attrName>
                                        </p:attrNameLst>
                                      </p:cBhvr>
                                      <p:tavLst>
                                        <p:tav tm="0">
                                          <p:val>
                                            <p:strVal val="ppt_x-2"/>
                                          </p:val>
                                        </p:tav>
                                        <p:tav tm="100000">
                                          <p:val>
                                            <p:strVal val="#ppt_x"/>
                                          </p:val>
                                        </p:tav>
                                      </p:tavLst>
                                    </p:anim>
                                    <p:anim to="" calcmode="lin" valueType="num">
                                      <p:cBhvr>
                                        <p:cTn id="84" dur="714" fill="hold">
                                          <p:stCondLst>
                                            <p:cond delay="286"/>
                                          </p:stCondLst>
                                        </p:cTn>
                                        <p:tgtEl>
                                          <p:spTgt spid="32"/>
                                        </p:tgtEl>
                                        <p:attrNameLst>
                                          <p:attrName>ppt_y</p:attrName>
                                        </p:attrNameLst>
                                      </p:cBhvr>
                                      <p:tavLst>
                                        <p:tav tm="0">
                                          <p:val>
                                            <p:strVal val="ppt_y-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7" grpId="0" animBg="1"/>
      <p:bldP spid="28" grpId="0" animBg="1"/>
      <p:bldP spid="30" grpId="0" animBg="1"/>
      <p:bldP spid="31" grpId="0" animBg="1"/>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7" name="PA_库_1"/>
          <p:cNvSpPr/>
          <p:nvPr>
            <p:custDataLst>
              <p:tags r:id="rId4"/>
            </p:custDataLst>
          </p:nvPr>
        </p:nvSpPr>
        <p:spPr>
          <a:xfrm>
            <a:off x="2592387" y="4752180"/>
            <a:ext cx="7007225" cy="1079500"/>
          </a:xfrm>
          <a:prstGeom prst="rect">
            <a:avLst/>
          </a:prstGeom>
        </p:spPr>
        <p:txBody>
          <a:bodyPr>
            <a:normAutofit/>
          </a:bodyPr>
          <a:lstStyle/>
          <a:p>
            <a:pPr>
              <a:lnSpc>
                <a:spcPct val="130000"/>
              </a:lnSpc>
            </a:pPr>
            <a:r>
              <a:rPr lang="zh-CN" altLang="en-US" sz="1600" dirty="0"/>
              <a:t>添加文本添加文本，添加文本添加文本，添加文本添加文本，添加文本添加文本，添加文本添加文本，添加文本添加文本，添加文本添加文本，添加文本添加文本，添加文本添加文本</a:t>
            </a:r>
            <a:endParaRPr lang="zh-CN" altLang="en-US" sz="1600" dirty="0"/>
          </a:p>
        </p:txBody>
      </p:sp>
      <p:sp>
        <p:nvSpPr>
          <p:cNvPr id="8" name="PA_库_1"/>
          <p:cNvSpPr/>
          <p:nvPr>
            <p:custDataLst>
              <p:tags r:id="rId5"/>
            </p:custDataLst>
          </p:nvPr>
        </p:nvSpPr>
        <p:spPr>
          <a:xfrm>
            <a:off x="2592386" y="2726531"/>
            <a:ext cx="2006600" cy="1381125"/>
          </a:xfrm>
          <a:custGeom>
            <a:avLst/>
            <a:gdLst>
              <a:gd name="connsiteX0" fmla="*/ 3278124 w 3278123"/>
              <a:gd name="connsiteY0" fmla="*/ 1921331 h 1969007"/>
              <a:gd name="connsiteX1" fmla="*/ 3223006 w 3278123"/>
              <a:gd name="connsiteY1" fmla="*/ 1969007 h 1969007"/>
              <a:gd name="connsiteX2" fmla="*/ 55118 w 3278123"/>
              <a:gd name="connsiteY2" fmla="*/ 1969007 h 1969007"/>
              <a:gd name="connsiteX3" fmla="*/ 0 w 3278123"/>
              <a:gd name="connsiteY3" fmla="*/ 1921331 h 1969007"/>
              <a:gd name="connsiteX4" fmla="*/ 0 w 3278123"/>
              <a:gd name="connsiteY4" fmla="*/ 47625 h 1969007"/>
              <a:gd name="connsiteX5" fmla="*/ 55118 w 3278123"/>
              <a:gd name="connsiteY5" fmla="*/ 0 h 1969007"/>
              <a:gd name="connsiteX6" fmla="*/ 3223006 w 3278123"/>
              <a:gd name="connsiteY6" fmla="*/ 0 h 1969007"/>
              <a:gd name="connsiteX7" fmla="*/ 3278124 w 3278123"/>
              <a:gd name="connsiteY7" fmla="*/ 47625 h 1969007"/>
              <a:gd name="connsiteX8" fmla="*/ 3278124 w 3278123"/>
              <a:gd name="connsiteY8" fmla="*/ 1921331 h 19690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278123" h="1969007">
                <a:moveTo>
                  <a:pt x="3278123" y="1921331"/>
                </a:moveTo>
                <a:cubicBezTo>
                  <a:pt x="3278124" y="1947671"/>
                  <a:pt x="3253358" y="1969007"/>
                  <a:pt x="3223006" y="1969007"/>
                </a:cubicBezTo>
                <a:lnTo>
                  <a:pt x="55118" y="1969007"/>
                </a:lnTo>
                <a:cubicBezTo>
                  <a:pt x="24739" y="1969007"/>
                  <a:pt x="0" y="1947671"/>
                  <a:pt x="0" y="1921331"/>
                </a:cubicBezTo>
                <a:lnTo>
                  <a:pt x="0" y="47625"/>
                </a:lnTo>
                <a:cubicBezTo>
                  <a:pt x="0" y="21335"/>
                  <a:pt x="24739" y="0"/>
                  <a:pt x="55118" y="0"/>
                </a:cubicBezTo>
                <a:lnTo>
                  <a:pt x="3223006" y="0"/>
                </a:lnTo>
                <a:cubicBezTo>
                  <a:pt x="3253358" y="0"/>
                  <a:pt x="3278124" y="21335"/>
                  <a:pt x="3278124" y="47625"/>
                </a:cubicBezTo>
                <a:lnTo>
                  <a:pt x="3278124" y="1921331"/>
                </a:ln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PA_库_2"/>
          <p:cNvSpPr/>
          <p:nvPr>
            <p:custDataLst>
              <p:tags r:id="rId6"/>
            </p:custDataLst>
          </p:nvPr>
        </p:nvSpPr>
        <p:spPr>
          <a:xfrm>
            <a:off x="3275011" y="4110830"/>
            <a:ext cx="641350" cy="261938"/>
          </a:xfrm>
          <a:custGeom>
            <a:avLst/>
            <a:gdLst>
              <a:gd name="connsiteX0" fmla="*/ 933485 w 1048535"/>
              <a:gd name="connsiteY0" fmla="*/ 275729 h 373379"/>
              <a:gd name="connsiteX1" fmla="*/ 880907 w 1048535"/>
              <a:gd name="connsiteY1" fmla="*/ 0 h 373379"/>
              <a:gd name="connsiteX2" fmla="*/ 173390 w 1048535"/>
              <a:gd name="connsiteY2" fmla="*/ 0 h 373379"/>
              <a:gd name="connsiteX3" fmla="*/ 118907 w 1048535"/>
              <a:gd name="connsiteY3" fmla="*/ 275729 h 373379"/>
              <a:gd name="connsiteX4" fmla="*/ 32420 w 1048535"/>
              <a:gd name="connsiteY4" fmla="*/ 373379 h 373379"/>
              <a:gd name="connsiteX5" fmla="*/ 1017305 w 1048535"/>
              <a:gd name="connsiteY5" fmla="*/ 373379 h 373379"/>
              <a:gd name="connsiteX6" fmla="*/ 933485 w 1048535"/>
              <a:gd name="connsiteY6" fmla="*/ 275729 h 3733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48535" h="373379">
                <a:moveTo>
                  <a:pt x="933485" y="275729"/>
                </a:moveTo>
                <a:cubicBezTo>
                  <a:pt x="904021" y="249415"/>
                  <a:pt x="888273" y="100063"/>
                  <a:pt x="880907" y="0"/>
                </a:cubicBezTo>
                <a:lnTo>
                  <a:pt x="173390" y="0"/>
                </a:lnTo>
                <a:cubicBezTo>
                  <a:pt x="165770" y="100063"/>
                  <a:pt x="149514" y="249415"/>
                  <a:pt x="118907" y="275729"/>
                </a:cubicBezTo>
                <a:cubicBezTo>
                  <a:pt x="72298" y="315937"/>
                  <a:pt x="-60924" y="356146"/>
                  <a:pt x="32420" y="373379"/>
                </a:cubicBezTo>
                <a:lnTo>
                  <a:pt x="1017305" y="373379"/>
                </a:lnTo>
                <a:cubicBezTo>
                  <a:pt x="1107348" y="356146"/>
                  <a:pt x="978570" y="315937"/>
                  <a:pt x="933485" y="275729"/>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PA_库_3"/>
          <p:cNvSpPr/>
          <p:nvPr>
            <p:custDataLst>
              <p:tags r:id="rId7"/>
            </p:custDataLst>
          </p:nvPr>
        </p:nvSpPr>
        <p:spPr>
          <a:xfrm>
            <a:off x="3552824" y="3975893"/>
            <a:ext cx="66675" cy="76200"/>
          </a:xfrm>
          <a:custGeom>
            <a:avLst/>
            <a:gdLst>
              <a:gd name="connsiteX0" fmla="*/ 138683 w 138684"/>
              <a:gd name="connsiteY0" fmla="*/ 60198 h 120396"/>
              <a:gd name="connsiteX1" fmla="*/ 69342 w 138684"/>
              <a:gd name="connsiteY1" fmla="*/ 120396 h 120396"/>
              <a:gd name="connsiteX2" fmla="*/ 0 w 138684"/>
              <a:gd name="connsiteY2" fmla="*/ 60198 h 120396"/>
              <a:gd name="connsiteX3" fmla="*/ 69342 w 138684"/>
              <a:gd name="connsiteY3" fmla="*/ 0 h 120396"/>
              <a:gd name="connsiteX4" fmla="*/ 138683 w 138684"/>
              <a:gd name="connsiteY4" fmla="*/ 60198 h 1203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8684" h="120396">
                <a:moveTo>
                  <a:pt x="138683" y="60198"/>
                </a:moveTo>
                <a:cubicBezTo>
                  <a:pt x="138683" y="93446"/>
                  <a:pt x="107696" y="120396"/>
                  <a:pt x="69342" y="120396"/>
                </a:cubicBezTo>
                <a:cubicBezTo>
                  <a:pt x="30988" y="120396"/>
                  <a:pt x="0" y="93446"/>
                  <a:pt x="0" y="60198"/>
                </a:cubicBezTo>
                <a:cubicBezTo>
                  <a:pt x="0" y="26949"/>
                  <a:pt x="30988" y="0"/>
                  <a:pt x="69342" y="0"/>
                </a:cubicBezTo>
                <a:cubicBezTo>
                  <a:pt x="107696" y="0"/>
                  <a:pt x="138683" y="26949"/>
                  <a:pt x="138683" y="6019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PA_库_1"/>
          <p:cNvSpPr/>
          <p:nvPr>
            <p:custDataLst>
              <p:tags r:id="rId8"/>
            </p:custDataLst>
          </p:nvPr>
        </p:nvSpPr>
        <p:spPr>
          <a:xfrm>
            <a:off x="2662237" y="2823369"/>
            <a:ext cx="1862137" cy="1100137"/>
          </a:xfrm>
          <a:custGeom>
            <a:avLst/>
            <a:gdLst>
              <a:gd name="connsiteX0" fmla="*/ 0 w 3040379"/>
              <a:gd name="connsiteY0" fmla="*/ 1566671 h 1566671"/>
              <a:gd name="connsiteX1" fmla="*/ 3040380 w 3040379"/>
              <a:gd name="connsiteY1" fmla="*/ 1566671 h 1566671"/>
              <a:gd name="connsiteX2" fmla="*/ 3040380 w 3040379"/>
              <a:gd name="connsiteY2" fmla="*/ 0 h 1566671"/>
              <a:gd name="connsiteX3" fmla="*/ 0 w 3040379"/>
              <a:gd name="connsiteY3" fmla="*/ 0 h 1566671"/>
              <a:gd name="connsiteX4" fmla="*/ 0 w 3040379"/>
              <a:gd name="connsiteY4" fmla="*/ 1566671 h 15666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0379" h="1566671">
                <a:moveTo>
                  <a:pt x="0" y="1566671"/>
                </a:moveTo>
                <a:lnTo>
                  <a:pt x="3040380" y="1566671"/>
                </a:lnTo>
                <a:lnTo>
                  <a:pt x="3040380" y="0"/>
                </a:lnTo>
                <a:lnTo>
                  <a:pt x="0" y="0"/>
                </a:lnTo>
                <a:lnTo>
                  <a:pt x="0" y="1566671"/>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C00000"/>
                </a:solidFill>
              </a:rPr>
              <a:t>添加文本</a:t>
            </a:r>
            <a:endParaRPr lang="zh-CN" altLang="en-US" dirty="0">
              <a:solidFill>
                <a:srgbClr val="C00000"/>
              </a:solidFill>
            </a:endParaRPr>
          </a:p>
          <a:p>
            <a:pPr algn="ctr">
              <a:defRPr/>
            </a:pPr>
            <a:r>
              <a:rPr lang="zh-CN" altLang="en-US" dirty="0">
                <a:solidFill>
                  <a:srgbClr val="C00000"/>
                </a:solidFill>
              </a:rPr>
              <a:t>添加文本</a:t>
            </a:r>
            <a:endParaRPr lang="zh-CN" altLang="en-US" dirty="0">
              <a:solidFill>
                <a:srgbClr val="C00000"/>
              </a:solidFill>
            </a:endParaRPr>
          </a:p>
        </p:txBody>
      </p:sp>
      <p:sp>
        <p:nvSpPr>
          <p:cNvPr id="12" name="PA_库_4"/>
          <p:cNvSpPr/>
          <p:nvPr>
            <p:custDataLst>
              <p:tags r:id="rId9"/>
            </p:custDataLst>
          </p:nvPr>
        </p:nvSpPr>
        <p:spPr>
          <a:xfrm>
            <a:off x="5092698" y="2726531"/>
            <a:ext cx="2006600" cy="1381125"/>
          </a:xfrm>
          <a:custGeom>
            <a:avLst/>
            <a:gdLst>
              <a:gd name="connsiteX0" fmla="*/ 3278124 w 3278123"/>
              <a:gd name="connsiteY0" fmla="*/ 1921331 h 1969007"/>
              <a:gd name="connsiteX1" fmla="*/ 3223006 w 3278123"/>
              <a:gd name="connsiteY1" fmla="*/ 1969007 h 1969007"/>
              <a:gd name="connsiteX2" fmla="*/ 55118 w 3278123"/>
              <a:gd name="connsiteY2" fmla="*/ 1969007 h 1969007"/>
              <a:gd name="connsiteX3" fmla="*/ 0 w 3278123"/>
              <a:gd name="connsiteY3" fmla="*/ 1921331 h 1969007"/>
              <a:gd name="connsiteX4" fmla="*/ 0 w 3278123"/>
              <a:gd name="connsiteY4" fmla="*/ 47625 h 1969007"/>
              <a:gd name="connsiteX5" fmla="*/ 55118 w 3278123"/>
              <a:gd name="connsiteY5" fmla="*/ 0 h 1969007"/>
              <a:gd name="connsiteX6" fmla="*/ 3223006 w 3278123"/>
              <a:gd name="connsiteY6" fmla="*/ 0 h 1969007"/>
              <a:gd name="connsiteX7" fmla="*/ 3278124 w 3278123"/>
              <a:gd name="connsiteY7" fmla="*/ 47625 h 1969007"/>
              <a:gd name="connsiteX8" fmla="*/ 3278124 w 3278123"/>
              <a:gd name="connsiteY8" fmla="*/ 1921331 h 19690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278123" h="1969007">
                <a:moveTo>
                  <a:pt x="3278123" y="1921331"/>
                </a:moveTo>
                <a:cubicBezTo>
                  <a:pt x="3278124" y="1947671"/>
                  <a:pt x="3253358" y="1969007"/>
                  <a:pt x="3223006" y="1969007"/>
                </a:cubicBezTo>
                <a:lnTo>
                  <a:pt x="55118" y="1969007"/>
                </a:lnTo>
                <a:cubicBezTo>
                  <a:pt x="24739" y="1969007"/>
                  <a:pt x="0" y="1947671"/>
                  <a:pt x="0" y="1921331"/>
                </a:cubicBezTo>
                <a:lnTo>
                  <a:pt x="0" y="47625"/>
                </a:lnTo>
                <a:cubicBezTo>
                  <a:pt x="0" y="21335"/>
                  <a:pt x="24739" y="0"/>
                  <a:pt x="55118" y="0"/>
                </a:cubicBezTo>
                <a:lnTo>
                  <a:pt x="3223006" y="0"/>
                </a:lnTo>
                <a:cubicBezTo>
                  <a:pt x="3253358" y="0"/>
                  <a:pt x="3278124" y="21335"/>
                  <a:pt x="3278124" y="47625"/>
                </a:cubicBezTo>
                <a:lnTo>
                  <a:pt x="3278124" y="1921331"/>
                </a:lnTo>
              </a:path>
            </a:pathLst>
          </a:custGeom>
          <a:solidFill>
            <a:schemeClr val="accent2"/>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PA_库_5"/>
          <p:cNvSpPr/>
          <p:nvPr>
            <p:custDataLst>
              <p:tags r:id="rId10"/>
            </p:custDataLst>
          </p:nvPr>
        </p:nvSpPr>
        <p:spPr>
          <a:xfrm>
            <a:off x="5775323" y="4110830"/>
            <a:ext cx="641350" cy="261938"/>
          </a:xfrm>
          <a:custGeom>
            <a:avLst/>
            <a:gdLst>
              <a:gd name="connsiteX0" fmla="*/ 933485 w 1048535"/>
              <a:gd name="connsiteY0" fmla="*/ 275729 h 373379"/>
              <a:gd name="connsiteX1" fmla="*/ 880907 w 1048535"/>
              <a:gd name="connsiteY1" fmla="*/ 0 h 373379"/>
              <a:gd name="connsiteX2" fmla="*/ 173390 w 1048535"/>
              <a:gd name="connsiteY2" fmla="*/ 0 h 373379"/>
              <a:gd name="connsiteX3" fmla="*/ 118907 w 1048535"/>
              <a:gd name="connsiteY3" fmla="*/ 275729 h 373379"/>
              <a:gd name="connsiteX4" fmla="*/ 32420 w 1048535"/>
              <a:gd name="connsiteY4" fmla="*/ 373379 h 373379"/>
              <a:gd name="connsiteX5" fmla="*/ 1017305 w 1048535"/>
              <a:gd name="connsiteY5" fmla="*/ 373379 h 373379"/>
              <a:gd name="connsiteX6" fmla="*/ 933485 w 1048535"/>
              <a:gd name="connsiteY6" fmla="*/ 275729 h 3733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48535" h="373379">
                <a:moveTo>
                  <a:pt x="933485" y="275729"/>
                </a:moveTo>
                <a:cubicBezTo>
                  <a:pt x="904021" y="249415"/>
                  <a:pt x="888273" y="100063"/>
                  <a:pt x="880907" y="0"/>
                </a:cubicBezTo>
                <a:lnTo>
                  <a:pt x="173390" y="0"/>
                </a:lnTo>
                <a:cubicBezTo>
                  <a:pt x="165770" y="100063"/>
                  <a:pt x="149514" y="249415"/>
                  <a:pt x="118907" y="275729"/>
                </a:cubicBezTo>
                <a:cubicBezTo>
                  <a:pt x="72298" y="315937"/>
                  <a:pt x="-60924" y="356146"/>
                  <a:pt x="32420" y="373379"/>
                </a:cubicBezTo>
                <a:lnTo>
                  <a:pt x="1017305" y="373379"/>
                </a:lnTo>
                <a:cubicBezTo>
                  <a:pt x="1107348" y="356146"/>
                  <a:pt x="978570" y="315937"/>
                  <a:pt x="933485" y="275729"/>
                </a:cubicBezTo>
              </a:path>
            </a:pathLst>
          </a:custGeom>
          <a:solidFill>
            <a:schemeClr val="accent2"/>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PA_库_6"/>
          <p:cNvSpPr/>
          <p:nvPr>
            <p:custDataLst>
              <p:tags r:id="rId11"/>
            </p:custDataLst>
          </p:nvPr>
        </p:nvSpPr>
        <p:spPr>
          <a:xfrm>
            <a:off x="6053137" y="3975893"/>
            <a:ext cx="66675" cy="76200"/>
          </a:xfrm>
          <a:custGeom>
            <a:avLst/>
            <a:gdLst>
              <a:gd name="connsiteX0" fmla="*/ 138683 w 138684"/>
              <a:gd name="connsiteY0" fmla="*/ 60198 h 120396"/>
              <a:gd name="connsiteX1" fmla="*/ 69342 w 138684"/>
              <a:gd name="connsiteY1" fmla="*/ 120396 h 120396"/>
              <a:gd name="connsiteX2" fmla="*/ 0 w 138684"/>
              <a:gd name="connsiteY2" fmla="*/ 60198 h 120396"/>
              <a:gd name="connsiteX3" fmla="*/ 69342 w 138684"/>
              <a:gd name="connsiteY3" fmla="*/ 0 h 120396"/>
              <a:gd name="connsiteX4" fmla="*/ 138683 w 138684"/>
              <a:gd name="connsiteY4" fmla="*/ 60198 h 1203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8684" h="120396">
                <a:moveTo>
                  <a:pt x="138683" y="60198"/>
                </a:moveTo>
                <a:cubicBezTo>
                  <a:pt x="138683" y="93446"/>
                  <a:pt x="107696" y="120396"/>
                  <a:pt x="69342" y="120396"/>
                </a:cubicBezTo>
                <a:cubicBezTo>
                  <a:pt x="30988" y="120396"/>
                  <a:pt x="0" y="93446"/>
                  <a:pt x="0" y="60198"/>
                </a:cubicBezTo>
                <a:cubicBezTo>
                  <a:pt x="0" y="26949"/>
                  <a:pt x="30988" y="0"/>
                  <a:pt x="69342" y="0"/>
                </a:cubicBezTo>
                <a:cubicBezTo>
                  <a:pt x="107696" y="0"/>
                  <a:pt x="138683" y="26949"/>
                  <a:pt x="138683" y="6019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PA_库_2"/>
          <p:cNvSpPr/>
          <p:nvPr>
            <p:custDataLst>
              <p:tags r:id="rId12"/>
            </p:custDataLst>
          </p:nvPr>
        </p:nvSpPr>
        <p:spPr>
          <a:xfrm>
            <a:off x="5162548" y="2823369"/>
            <a:ext cx="1862138" cy="1100137"/>
          </a:xfrm>
          <a:custGeom>
            <a:avLst/>
            <a:gdLst>
              <a:gd name="connsiteX0" fmla="*/ 0 w 3040379"/>
              <a:gd name="connsiteY0" fmla="*/ 1566671 h 1566671"/>
              <a:gd name="connsiteX1" fmla="*/ 3040380 w 3040379"/>
              <a:gd name="connsiteY1" fmla="*/ 1566671 h 1566671"/>
              <a:gd name="connsiteX2" fmla="*/ 3040380 w 3040379"/>
              <a:gd name="connsiteY2" fmla="*/ 0 h 1566671"/>
              <a:gd name="connsiteX3" fmla="*/ 0 w 3040379"/>
              <a:gd name="connsiteY3" fmla="*/ 0 h 1566671"/>
              <a:gd name="connsiteX4" fmla="*/ 0 w 3040379"/>
              <a:gd name="connsiteY4" fmla="*/ 1566671 h 15666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0379" h="1566671">
                <a:moveTo>
                  <a:pt x="0" y="1566671"/>
                </a:moveTo>
                <a:lnTo>
                  <a:pt x="3040380" y="1566671"/>
                </a:lnTo>
                <a:lnTo>
                  <a:pt x="3040380" y="0"/>
                </a:lnTo>
                <a:lnTo>
                  <a:pt x="0" y="0"/>
                </a:lnTo>
                <a:lnTo>
                  <a:pt x="0" y="1566671"/>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C00000"/>
                </a:solidFill>
              </a:rPr>
              <a:t>添加文本</a:t>
            </a:r>
            <a:endParaRPr lang="zh-CN" altLang="en-US" dirty="0">
              <a:solidFill>
                <a:srgbClr val="C00000"/>
              </a:solidFill>
            </a:endParaRPr>
          </a:p>
          <a:p>
            <a:pPr algn="ctr">
              <a:defRPr/>
            </a:pPr>
            <a:r>
              <a:rPr lang="zh-CN" altLang="en-US" dirty="0">
                <a:solidFill>
                  <a:srgbClr val="C00000"/>
                </a:solidFill>
              </a:rPr>
              <a:t>添加文本</a:t>
            </a:r>
            <a:endParaRPr lang="zh-CN" altLang="en-US" dirty="0">
              <a:solidFill>
                <a:srgbClr val="C00000"/>
              </a:solidFill>
            </a:endParaRPr>
          </a:p>
        </p:txBody>
      </p:sp>
      <p:sp>
        <p:nvSpPr>
          <p:cNvPr id="16" name="PA_库_7"/>
          <p:cNvSpPr/>
          <p:nvPr>
            <p:custDataLst>
              <p:tags r:id="rId13"/>
            </p:custDataLst>
          </p:nvPr>
        </p:nvSpPr>
        <p:spPr>
          <a:xfrm>
            <a:off x="7593011" y="2726531"/>
            <a:ext cx="2006600" cy="1381125"/>
          </a:xfrm>
          <a:custGeom>
            <a:avLst/>
            <a:gdLst>
              <a:gd name="connsiteX0" fmla="*/ 3278124 w 3278123"/>
              <a:gd name="connsiteY0" fmla="*/ 1921331 h 1969007"/>
              <a:gd name="connsiteX1" fmla="*/ 3223006 w 3278123"/>
              <a:gd name="connsiteY1" fmla="*/ 1969007 h 1969007"/>
              <a:gd name="connsiteX2" fmla="*/ 55118 w 3278123"/>
              <a:gd name="connsiteY2" fmla="*/ 1969007 h 1969007"/>
              <a:gd name="connsiteX3" fmla="*/ 0 w 3278123"/>
              <a:gd name="connsiteY3" fmla="*/ 1921331 h 1969007"/>
              <a:gd name="connsiteX4" fmla="*/ 0 w 3278123"/>
              <a:gd name="connsiteY4" fmla="*/ 47625 h 1969007"/>
              <a:gd name="connsiteX5" fmla="*/ 55118 w 3278123"/>
              <a:gd name="connsiteY5" fmla="*/ 0 h 1969007"/>
              <a:gd name="connsiteX6" fmla="*/ 3223006 w 3278123"/>
              <a:gd name="connsiteY6" fmla="*/ 0 h 1969007"/>
              <a:gd name="connsiteX7" fmla="*/ 3278124 w 3278123"/>
              <a:gd name="connsiteY7" fmla="*/ 47625 h 1969007"/>
              <a:gd name="connsiteX8" fmla="*/ 3278124 w 3278123"/>
              <a:gd name="connsiteY8" fmla="*/ 1921331 h 19690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278123" h="1969007">
                <a:moveTo>
                  <a:pt x="3278123" y="1921331"/>
                </a:moveTo>
                <a:cubicBezTo>
                  <a:pt x="3278124" y="1947671"/>
                  <a:pt x="3253358" y="1969007"/>
                  <a:pt x="3223006" y="1969007"/>
                </a:cubicBezTo>
                <a:lnTo>
                  <a:pt x="55118" y="1969007"/>
                </a:lnTo>
                <a:cubicBezTo>
                  <a:pt x="24739" y="1969007"/>
                  <a:pt x="0" y="1947671"/>
                  <a:pt x="0" y="1921331"/>
                </a:cubicBezTo>
                <a:lnTo>
                  <a:pt x="0" y="47625"/>
                </a:lnTo>
                <a:cubicBezTo>
                  <a:pt x="0" y="21335"/>
                  <a:pt x="24739" y="0"/>
                  <a:pt x="55118" y="0"/>
                </a:cubicBezTo>
                <a:lnTo>
                  <a:pt x="3223006" y="0"/>
                </a:lnTo>
                <a:cubicBezTo>
                  <a:pt x="3253358" y="0"/>
                  <a:pt x="3278124" y="21335"/>
                  <a:pt x="3278124" y="47625"/>
                </a:cubicBezTo>
                <a:lnTo>
                  <a:pt x="3278124" y="1921331"/>
                </a:lnTo>
              </a:path>
            </a:pathLst>
          </a:custGeom>
          <a:solidFill>
            <a:schemeClr val="accent3"/>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PA_库_8"/>
          <p:cNvSpPr/>
          <p:nvPr>
            <p:custDataLst>
              <p:tags r:id="rId14"/>
            </p:custDataLst>
          </p:nvPr>
        </p:nvSpPr>
        <p:spPr>
          <a:xfrm>
            <a:off x="8275636" y="4110830"/>
            <a:ext cx="641350" cy="261938"/>
          </a:xfrm>
          <a:custGeom>
            <a:avLst/>
            <a:gdLst>
              <a:gd name="connsiteX0" fmla="*/ 933485 w 1048535"/>
              <a:gd name="connsiteY0" fmla="*/ 275729 h 373379"/>
              <a:gd name="connsiteX1" fmla="*/ 880907 w 1048535"/>
              <a:gd name="connsiteY1" fmla="*/ 0 h 373379"/>
              <a:gd name="connsiteX2" fmla="*/ 173390 w 1048535"/>
              <a:gd name="connsiteY2" fmla="*/ 0 h 373379"/>
              <a:gd name="connsiteX3" fmla="*/ 118907 w 1048535"/>
              <a:gd name="connsiteY3" fmla="*/ 275729 h 373379"/>
              <a:gd name="connsiteX4" fmla="*/ 32420 w 1048535"/>
              <a:gd name="connsiteY4" fmla="*/ 373379 h 373379"/>
              <a:gd name="connsiteX5" fmla="*/ 1017305 w 1048535"/>
              <a:gd name="connsiteY5" fmla="*/ 373379 h 373379"/>
              <a:gd name="connsiteX6" fmla="*/ 933485 w 1048535"/>
              <a:gd name="connsiteY6" fmla="*/ 275729 h 3733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48535" h="373379">
                <a:moveTo>
                  <a:pt x="933485" y="275729"/>
                </a:moveTo>
                <a:cubicBezTo>
                  <a:pt x="904021" y="249415"/>
                  <a:pt x="888273" y="100063"/>
                  <a:pt x="880907" y="0"/>
                </a:cubicBezTo>
                <a:lnTo>
                  <a:pt x="173390" y="0"/>
                </a:lnTo>
                <a:cubicBezTo>
                  <a:pt x="165770" y="100063"/>
                  <a:pt x="149514" y="249415"/>
                  <a:pt x="118907" y="275729"/>
                </a:cubicBezTo>
                <a:cubicBezTo>
                  <a:pt x="72298" y="315937"/>
                  <a:pt x="-60924" y="356146"/>
                  <a:pt x="32420" y="373379"/>
                </a:cubicBezTo>
                <a:lnTo>
                  <a:pt x="1017305" y="373379"/>
                </a:lnTo>
                <a:cubicBezTo>
                  <a:pt x="1107348" y="356146"/>
                  <a:pt x="978570" y="315937"/>
                  <a:pt x="933485" y="275729"/>
                </a:cubicBezTo>
              </a:path>
            </a:pathLst>
          </a:custGeom>
          <a:solidFill>
            <a:schemeClr val="accent3"/>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PA_库_9"/>
          <p:cNvSpPr/>
          <p:nvPr>
            <p:custDataLst>
              <p:tags r:id="rId15"/>
            </p:custDataLst>
          </p:nvPr>
        </p:nvSpPr>
        <p:spPr>
          <a:xfrm>
            <a:off x="8553449" y="3975893"/>
            <a:ext cx="66675" cy="76200"/>
          </a:xfrm>
          <a:custGeom>
            <a:avLst/>
            <a:gdLst>
              <a:gd name="connsiteX0" fmla="*/ 138683 w 138684"/>
              <a:gd name="connsiteY0" fmla="*/ 60198 h 120396"/>
              <a:gd name="connsiteX1" fmla="*/ 69342 w 138684"/>
              <a:gd name="connsiteY1" fmla="*/ 120396 h 120396"/>
              <a:gd name="connsiteX2" fmla="*/ 0 w 138684"/>
              <a:gd name="connsiteY2" fmla="*/ 60198 h 120396"/>
              <a:gd name="connsiteX3" fmla="*/ 69342 w 138684"/>
              <a:gd name="connsiteY3" fmla="*/ 0 h 120396"/>
              <a:gd name="connsiteX4" fmla="*/ 138683 w 138684"/>
              <a:gd name="connsiteY4" fmla="*/ 60198 h 1203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8684" h="120396">
                <a:moveTo>
                  <a:pt x="138683" y="60198"/>
                </a:moveTo>
                <a:cubicBezTo>
                  <a:pt x="138683" y="93446"/>
                  <a:pt x="107696" y="120396"/>
                  <a:pt x="69342" y="120396"/>
                </a:cubicBezTo>
                <a:cubicBezTo>
                  <a:pt x="30988" y="120396"/>
                  <a:pt x="0" y="93446"/>
                  <a:pt x="0" y="60198"/>
                </a:cubicBezTo>
                <a:cubicBezTo>
                  <a:pt x="0" y="26949"/>
                  <a:pt x="30988" y="0"/>
                  <a:pt x="69342" y="0"/>
                </a:cubicBezTo>
                <a:cubicBezTo>
                  <a:pt x="107696" y="0"/>
                  <a:pt x="138683" y="26949"/>
                  <a:pt x="138683" y="6019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PA_库_3"/>
          <p:cNvSpPr/>
          <p:nvPr>
            <p:custDataLst>
              <p:tags r:id="rId16"/>
            </p:custDataLst>
          </p:nvPr>
        </p:nvSpPr>
        <p:spPr>
          <a:xfrm>
            <a:off x="7662862" y="2823369"/>
            <a:ext cx="1862137" cy="1100137"/>
          </a:xfrm>
          <a:custGeom>
            <a:avLst/>
            <a:gdLst>
              <a:gd name="connsiteX0" fmla="*/ 0 w 3040379"/>
              <a:gd name="connsiteY0" fmla="*/ 1566671 h 1566671"/>
              <a:gd name="connsiteX1" fmla="*/ 3040380 w 3040379"/>
              <a:gd name="connsiteY1" fmla="*/ 1566671 h 1566671"/>
              <a:gd name="connsiteX2" fmla="*/ 3040380 w 3040379"/>
              <a:gd name="connsiteY2" fmla="*/ 0 h 1566671"/>
              <a:gd name="connsiteX3" fmla="*/ 0 w 3040379"/>
              <a:gd name="connsiteY3" fmla="*/ 0 h 1566671"/>
              <a:gd name="connsiteX4" fmla="*/ 0 w 3040379"/>
              <a:gd name="connsiteY4" fmla="*/ 1566671 h 15666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0379" h="1566671">
                <a:moveTo>
                  <a:pt x="0" y="1566671"/>
                </a:moveTo>
                <a:lnTo>
                  <a:pt x="3040380" y="1566671"/>
                </a:lnTo>
                <a:lnTo>
                  <a:pt x="3040380" y="0"/>
                </a:lnTo>
                <a:lnTo>
                  <a:pt x="0" y="0"/>
                </a:lnTo>
                <a:lnTo>
                  <a:pt x="0" y="1566671"/>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C00000"/>
                </a:solidFill>
              </a:rPr>
              <a:t>添加文本</a:t>
            </a:r>
            <a:endParaRPr lang="zh-CN" altLang="en-US" dirty="0">
              <a:solidFill>
                <a:srgbClr val="C00000"/>
              </a:solidFill>
            </a:endParaRPr>
          </a:p>
          <a:p>
            <a:pPr algn="ctr">
              <a:defRPr/>
            </a:pPr>
            <a:r>
              <a:rPr lang="zh-CN" altLang="en-US" dirty="0">
                <a:solidFill>
                  <a:srgbClr val="C00000"/>
                </a:solidFill>
              </a:rPr>
              <a:t>添加文本</a:t>
            </a:r>
            <a:endParaRPr lang="zh-CN" altLang="en-US" dirty="0">
              <a:solidFill>
                <a:srgbClr val="C00000"/>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to="" calcmode="lin" valueType="num">
                                      <p:cBhvr>
                                        <p:cTn id="7" dur="700" fill="hold">
                                          <p:stCondLst>
                                            <p:cond delay="0"/>
                                          </p:stCondLst>
                                        </p:cTn>
                                        <p:tgtEl>
                                          <p:spTgt spid="7"/>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7"/>
                                        </p:tgtEl>
                                        <p:attrNameLst>
                                          <p:attrName>ppt_h</p:attrName>
                                        </p:attrNameLst>
                                      </p:cBhvr>
                                      <p:tavLst>
                                        <p:tav tm="0" fmla="#ppt_h-#ppt_h*((1.5-1.5*$)^3-(1.5-1.5*$)^2)">
                                          <p:val>
                                            <p:fltVal val="0"/>
                                          </p:val>
                                        </p:tav>
                                        <p:tav tm="100000">
                                          <p:val>
                                            <p:fltVal val="1"/>
                                          </p:val>
                                        </p:tav>
                                      </p:tavLst>
                                    </p:anim>
                                    <p:animEffect filter="fade">
                                      <p:cBhvr>
                                        <p:cTn id="9" dur="700">
                                          <p:stCondLst>
                                            <p:cond delay="0"/>
                                          </p:stCondLst>
                                        </p:cTn>
                                        <p:tgtEl>
                                          <p:spTgt spid="7"/>
                                        </p:tgtEl>
                                      </p:cBhvr>
                                    </p:animEffect>
                                  </p:childTnLst>
                                </p:cTn>
                              </p:par>
                              <p:par>
                                <p:cTn id="10" presetID="0" presetClass="entr" presetSubtype="0" fill="hold" grpId="0" nodeType="with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700" fill="hold">
                                          <p:stCondLst>
                                            <p:cond delay="0"/>
                                          </p:stCondLst>
                                        </p:cTn>
                                        <p:tgtEl>
                                          <p:spTgt spid="8"/>
                                        </p:tgtEl>
                                        <p:attrNameLst>
                                          <p:attrName>ppt_y</p:attrName>
                                        </p:attrNameLst>
                                      </p:cBhvr>
                                      <p:tavLst>
                                        <p:tav tm="0" fmla="#ppt_y+#ppt_h/2*((1.5-1.5*$)^3-(1.5-1.5*$)^2)*8/9">
                                          <p:val>
                                            <p:fltVal val="0"/>
                                          </p:val>
                                        </p:tav>
                                        <p:tav tm="100000">
                                          <p:val>
                                            <p:fltVal val="1"/>
                                          </p:val>
                                        </p:tav>
                                      </p:tavLst>
                                    </p:anim>
                                    <p:anim to="" calcmode="lin" valueType="num">
                                      <p:cBhvr>
                                        <p:cTn id="13" dur="700" fill="hold">
                                          <p:stCondLst>
                                            <p:cond delay="0"/>
                                          </p:stCondLst>
                                        </p:cTn>
                                        <p:tgtEl>
                                          <p:spTgt spid="8"/>
                                        </p:tgtEl>
                                        <p:attrNameLst>
                                          <p:attrName>ppt_h</p:attrName>
                                        </p:attrNameLst>
                                      </p:cBhvr>
                                      <p:tavLst>
                                        <p:tav tm="0" fmla="#ppt_h-#ppt_h*((1.5-1.5*$)^3-(1.5-1.5*$)^2)">
                                          <p:val>
                                            <p:fltVal val="0"/>
                                          </p:val>
                                        </p:tav>
                                        <p:tav tm="100000">
                                          <p:val>
                                            <p:fltVal val="1"/>
                                          </p:val>
                                        </p:tav>
                                      </p:tavLst>
                                    </p:anim>
                                    <p:animEffect filter="fade">
                                      <p:cBhvr>
                                        <p:cTn id="14" dur="700">
                                          <p:stCondLst>
                                            <p:cond delay="0"/>
                                          </p:stCondLst>
                                        </p:cTn>
                                        <p:tgtEl>
                                          <p:spTgt spid="8"/>
                                        </p:tgtEl>
                                      </p:cBhvr>
                                    </p:animEffect>
                                  </p:childTnLst>
                                </p:cTn>
                              </p:par>
                              <p:par>
                                <p:cTn id="15" presetID="0" presetClass="entr" presetSubtype="0" fill="hold" grpId="0" nodeType="withEffect">
                                  <p:stCondLst>
                                    <p:cond delay="0"/>
                                  </p:stCondLst>
                                  <p:iterate type="lt">
                                    <p:tmPct val="5000"/>
                                  </p:iterate>
                                  <p:childTnLst>
                                    <p:set>
                                      <p:cBhvr>
                                        <p:cTn id="16" dur="1" fill="hold">
                                          <p:stCondLst>
                                            <p:cond delay="0"/>
                                          </p:stCondLst>
                                        </p:cTn>
                                        <p:tgtEl>
                                          <p:spTgt spid="9"/>
                                        </p:tgtEl>
                                        <p:attrNameLst>
                                          <p:attrName>style.visibility</p:attrName>
                                        </p:attrNameLst>
                                      </p:cBhvr>
                                      <p:to>
                                        <p:strVal val="visible"/>
                                      </p:to>
                                    </p:set>
                                    <p:anim to="" calcmode="lin" valueType="num">
                                      <p:cBhvr>
                                        <p:cTn id="17" dur="700" fill="hold">
                                          <p:stCondLst>
                                            <p:cond delay="0"/>
                                          </p:stCondLst>
                                        </p:cTn>
                                        <p:tgtEl>
                                          <p:spTgt spid="9"/>
                                        </p:tgtEl>
                                        <p:attrNameLst>
                                          <p:attrName>ppt_y</p:attrName>
                                        </p:attrNameLst>
                                      </p:cBhvr>
                                      <p:tavLst>
                                        <p:tav tm="0" fmla="#ppt_y+#ppt_h/2*((1.5-1.5*$)^3-(1.5-1.5*$)^2)*8/9">
                                          <p:val>
                                            <p:fltVal val="0"/>
                                          </p:val>
                                        </p:tav>
                                        <p:tav tm="100000">
                                          <p:val>
                                            <p:fltVal val="1"/>
                                          </p:val>
                                        </p:tav>
                                      </p:tavLst>
                                    </p:anim>
                                    <p:anim to="" calcmode="lin" valueType="num">
                                      <p:cBhvr>
                                        <p:cTn id="18" dur="700" fill="hold">
                                          <p:stCondLst>
                                            <p:cond delay="0"/>
                                          </p:stCondLst>
                                        </p:cTn>
                                        <p:tgtEl>
                                          <p:spTgt spid="9"/>
                                        </p:tgtEl>
                                        <p:attrNameLst>
                                          <p:attrName>ppt_h</p:attrName>
                                        </p:attrNameLst>
                                      </p:cBhvr>
                                      <p:tavLst>
                                        <p:tav tm="0" fmla="#ppt_h-#ppt_h*((1.5-1.5*$)^3-(1.5-1.5*$)^2)">
                                          <p:val>
                                            <p:fltVal val="0"/>
                                          </p:val>
                                        </p:tav>
                                        <p:tav tm="100000">
                                          <p:val>
                                            <p:fltVal val="1"/>
                                          </p:val>
                                        </p:tav>
                                      </p:tavLst>
                                    </p:anim>
                                    <p:animEffect filter="fade">
                                      <p:cBhvr>
                                        <p:cTn id="19" dur="700">
                                          <p:stCondLst>
                                            <p:cond delay="0"/>
                                          </p:stCondLst>
                                        </p:cTn>
                                        <p:tgtEl>
                                          <p:spTgt spid="9"/>
                                        </p:tgtEl>
                                      </p:cBhvr>
                                    </p:animEffect>
                                  </p:childTnLst>
                                </p:cTn>
                              </p:par>
                              <p:par>
                                <p:cTn id="20" presetID="0" presetClass="entr" presetSubtype="0" fill="hold" grpId="0" nodeType="withEffect">
                                  <p:stCondLst>
                                    <p:cond delay="0"/>
                                  </p:stCondLst>
                                  <p:iterate type="lt">
                                    <p:tmPct val="5000"/>
                                  </p:iterate>
                                  <p:childTnLst>
                                    <p:set>
                                      <p:cBhvr>
                                        <p:cTn id="21" dur="1" fill="hold">
                                          <p:stCondLst>
                                            <p:cond delay="0"/>
                                          </p:stCondLst>
                                        </p:cTn>
                                        <p:tgtEl>
                                          <p:spTgt spid="10"/>
                                        </p:tgtEl>
                                        <p:attrNameLst>
                                          <p:attrName>style.visibility</p:attrName>
                                        </p:attrNameLst>
                                      </p:cBhvr>
                                      <p:to>
                                        <p:strVal val="visible"/>
                                      </p:to>
                                    </p:set>
                                    <p:anim to="" calcmode="lin" valueType="num">
                                      <p:cBhvr>
                                        <p:cTn id="22" dur="700" fill="hold">
                                          <p:stCondLst>
                                            <p:cond delay="0"/>
                                          </p:stCondLst>
                                        </p:cTn>
                                        <p:tgtEl>
                                          <p:spTgt spid="10"/>
                                        </p:tgtEl>
                                        <p:attrNameLst>
                                          <p:attrName>ppt_y</p:attrName>
                                        </p:attrNameLst>
                                      </p:cBhvr>
                                      <p:tavLst>
                                        <p:tav tm="0" fmla="#ppt_y+#ppt_h/2*((1.5-1.5*$)^3-(1.5-1.5*$)^2)*8/9">
                                          <p:val>
                                            <p:fltVal val="0"/>
                                          </p:val>
                                        </p:tav>
                                        <p:tav tm="100000">
                                          <p:val>
                                            <p:fltVal val="1"/>
                                          </p:val>
                                        </p:tav>
                                      </p:tavLst>
                                    </p:anim>
                                    <p:anim to="" calcmode="lin" valueType="num">
                                      <p:cBhvr>
                                        <p:cTn id="23" dur="700" fill="hold">
                                          <p:stCondLst>
                                            <p:cond delay="0"/>
                                          </p:stCondLst>
                                        </p:cTn>
                                        <p:tgtEl>
                                          <p:spTgt spid="10"/>
                                        </p:tgtEl>
                                        <p:attrNameLst>
                                          <p:attrName>ppt_h</p:attrName>
                                        </p:attrNameLst>
                                      </p:cBhvr>
                                      <p:tavLst>
                                        <p:tav tm="0" fmla="#ppt_h-#ppt_h*((1.5-1.5*$)^3-(1.5-1.5*$)^2)">
                                          <p:val>
                                            <p:fltVal val="0"/>
                                          </p:val>
                                        </p:tav>
                                        <p:tav tm="100000">
                                          <p:val>
                                            <p:fltVal val="1"/>
                                          </p:val>
                                        </p:tav>
                                      </p:tavLst>
                                    </p:anim>
                                    <p:animEffect filter="fade">
                                      <p:cBhvr>
                                        <p:cTn id="24" dur="700">
                                          <p:stCondLst>
                                            <p:cond delay="0"/>
                                          </p:stCondLst>
                                        </p:cTn>
                                        <p:tgtEl>
                                          <p:spTgt spid="10"/>
                                        </p:tgtEl>
                                      </p:cBhvr>
                                    </p:animEffect>
                                  </p:childTnLst>
                                </p:cTn>
                              </p:par>
                              <p:par>
                                <p:cTn id="25" presetID="0" presetClass="entr" presetSubtype="0" fill="hold" grpId="0" nodeType="withEffect">
                                  <p:stCondLst>
                                    <p:cond delay="0"/>
                                  </p:stCondLst>
                                  <p:iterate type="lt">
                                    <p:tmPct val="5000"/>
                                  </p:iterate>
                                  <p:childTnLst>
                                    <p:set>
                                      <p:cBhvr>
                                        <p:cTn id="26" dur="1" fill="hold">
                                          <p:stCondLst>
                                            <p:cond delay="0"/>
                                          </p:stCondLst>
                                        </p:cTn>
                                        <p:tgtEl>
                                          <p:spTgt spid="11"/>
                                        </p:tgtEl>
                                        <p:attrNameLst>
                                          <p:attrName>style.visibility</p:attrName>
                                        </p:attrNameLst>
                                      </p:cBhvr>
                                      <p:to>
                                        <p:strVal val="visible"/>
                                      </p:to>
                                    </p:set>
                                    <p:anim to="" calcmode="lin" valueType="num">
                                      <p:cBhvr>
                                        <p:cTn id="27" dur="700" fill="hold">
                                          <p:stCondLst>
                                            <p:cond delay="0"/>
                                          </p:stCondLst>
                                        </p:cTn>
                                        <p:tgtEl>
                                          <p:spTgt spid="11"/>
                                        </p:tgtEl>
                                        <p:attrNameLst>
                                          <p:attrName>ppt_y</p:attrName>
                                        </p:attrNameLst>
                                      </p:cBhvr>
                                      <p:tavLst>
                                        <p:tav tm="0" fmla="#ppt_y+#ppt_h/2*((1.5-1.5*$)^3-(1.5-1.5*$)^2)*8/9">
                                          <p:val>
                                            <p:fltVal val="0"/>
                                          </p:val>
                                        </p:tav>
                                        <p:tav tm="100000">
                                          <p:val>
                                            <p:fltVal val="1"/>
                                          </p:val>
                                        </p:tav>
                                      </p:tavLst>
                                    </p:anim>
                                    <p:anim to="" calcmode="lin" valueType="num">
                                      <p:cBhvr>
                                        <p:cTn id="28" dur="700" fill="hold">
                                          <p:stCondLst>
                                            <p:cond delay="0"/>
                                          </p:stCondLst>
                                        </p:cTn>
                                        <p:tgtEl>
                                          <p:spTgt spid="11"/>
                                        </p:tgtEl>
                                        <p:attrNameLst>
                                          <p:attrName>ppt_h</p:attrName>
                                        </p:attrNameLst>
                                      </p:cBhvr>
                                      <p:tavLst>
                                        <p:tav tm="0" fmla="#ppt_h-#ppt_h*((1.5-1.5*$)^3-(1.5-1.5*$)^2)">
                                          <p:val>
                                            <p:fltVal val="0"/>
                                          </p:val>
                                        </p:tav>
                                        <p:tav tm="100000">
                                          <p:val>
                                            <p:fltVal val="1"/>
                                          </p:val>
                                        </p:tav>
                                      </p:tavLst>
                                    </p:anim>
                                    <p:animEffect filter="fade">
                                      <p:cBhvr>
                                        <p:cTn id="29" dur="700">
                                          <p:stCondLst>
                                            <p:cond delay="0"/>
                                          </p:stCondLst>
                                        </p:cTn>
                                        <p:tgtEl>
                                          <p:spTgt spid="11"/>
                                        </p:tgtEl>
                                      </p:cBhvr>
                                    </p:animEffect>
                                  </p:childTnLst>
                                </p:cTn>
                              </p:par>
                              <p:par>
                                <p:cTn id="30" presetID="0" presetClass="entr" presetSubtype="0" fill="hold" grpId="0" nodeType="withEffect">
                                  <p:stCondLst>
                                    <p:cond delay="0"/>
                                  </p:stCondLst>
                                  <p:iterate type="lt">
                                    <p:tmPct val="5000"/>
                                  </p:iterate>
                                  <p:childTnLst>
                                    <p:set>
                                      <p:cBhvr>
                                        <p:cTn id="31" dur="1" fill="hold">
                                          <p:stCondLst>
                                            <p:cond delay="0"/>
                                          </p:stCondLst>
                                        </p:cTn>
                                        <p:tgtEl>
                                          <p:spTgt spid="12"/>
                                        </p:tgtEl>
                                        <p:attrNameLst>
                                          <p:attrName>style.visibility</p:attrName>
                                        </p:attrNameLst>
                                      </p:cBhvr>
                                      <p:to>
                                        <p:strVal val="visible"/>
                                      </p:to>
                                    </p:set>
                                    <p:anim to="" calcmode="lin" valueType="num">
                                      <p:cBhvr>
                                        <p:cTn id="32" dur="700" fill="hold">
                                          <p:stCondLst>
                                            <p:cond delay="0"/>
                                          </p:stCondLst>
                                        </p:cTn>
                                        <p:tgtEl>
                                          <p:spTgt spid="12"/>
                                        </p:tgtEl>
                                        <p:attrNameLst>
                                          <p:attrName>ppt_y</p:attrName>
                                        </p:attrNameLst>
                                      </p:cBhvr>
                                      <p:tavLst>
                                        <p:tav tm="0" fmla="#ppt_y+#ppt_h/2*((1.5-1.5*$)^3-(1.5-1.5*$)^2)*8/9">
                                          <p:val>
                                            <p:fltVal val="0"/>
                                          </p:val>
                                        </p:tav>
                                        <p:tav tm="100000">
                                          <p:val>
                                            <p:fltVal val="1"/>
                                          </p:val>
                                        </p:tav>
                                      </p:tavLst>
                                    </p:anim>
                                    <p:anim to="" calcmode="lin" valueType="num">
                                      <p:cBhvr>
                                        <p:cTn id="33" dur="700" fill="hold">
                                          <p:stCondLst>
                                            <p:cond delay="0"/>
                                          </p:stCondLst>
                                        </p:cTn>
                                        <p:tgtEl>
                                          <p:spTgt spid="12"/>
                                        </p:tgtEl>
                                        <p:attrNameLst>
                                          <p:attrName>ppt_h</p:attrName>
                                        </p:attrNameLst>
                                      </p:cBhvr>
                                      <p:tavLst>
                                        <p:tav tm="0" fmla="#ppt_h-#ppt_h*((1.5-1.5*$)^3-(1.5-1.5*$)^2)">
                                          <p:val>
                                            <p:fltVal val="0"/>
                                          </p:val>
                                        </p:tav>
                                        <p:tav tm="100000">
                                          <p:val>
                                            <p:fltVal val="1"/>
                                          </p:val>
                                        </p:tav>
                                      </p:tavLst>
                                    </p:anim>
                                    <p:animEffect filter="fade">
                                      <p:cBhvr>
                                        <p:cTn id="34" dur="700">
                                          <p:stCondLst>
                                            <p:cond delay="0"/>
                                          </p:stCondLst>
                                        </p:cTn>
                                        <p:tgtEl>
                                          <p:spTgt spid="12"/>
                                        </p:tgtEl>
                                      </p:cBhvr>
                                    </p:animEffect>
                                  </p:childTnLst>
                                </p:cTn>
                              </p:par>
                              <p:par>
                                <p:cTn id="35" presetID="0" presetClass="entr" presetSubtype="0" fill="hold" grpId="0" nodeType="withEffect">
                                  <p:stCondLst>
                                    <p:cond delay="0"/>
                                  </p:stCondLst>
                                  <p:iterate type="lt">
                                    <p:tmPct val="5000"/>
                                  </p:iterate>
                                  <p:childTnLst>
                                    <p:set>
                                      <p:cBhvr>
                                        <p:cTn id="36" dur="1" fill="hold">
                                          <p:stCondLst>
                                            <p:cond delay="0"/>
                                          </p:stCondLst>
                                        </p:cTn>
                                        <p:tgtEl>
                                          <p:spTgt spid="13"/>
                                        </p:tgtEl>
                                        <p:attrNameLst>
                                          <p:attrName>style.visibility</p:attrName>
                                        </p:attrNameLst>
                                      </p:cBhvr>
                                      <p:to>
                                        <p:strVal val="visible"/>
                                      </p:to>
                                    </p:set>
                                    <p:anim to="" calcmode="lin" valueType="num">
                                      <p:cBhvr>
                                        <p:cTn id="37" dur="700" fill="hold">
                                          <p:stCondLst>
                                            <p:cond delay="0"/>
                                          </p:stCondLst>
                                        </p:cTn>
                                        <p:tgtEl>
                                          <p:spTgt spid="13"/>
                                        </p:tgtEl>
                                        <p:attrNameLst>
                                          <p:attrName>ppt_y</p:attrName>
                                        </p:attrNameLst>
                                      </p:cBhvr>
                                      <p:tavLst>
                                        <p:tav tm="0" fmla="#ppt_y+#ppt_h/2*((1.5-1.5*$)^3-(1.5-1.5*$)^2)*8/9">
                                          <p:val>
                                            <p:fltVal val="0"/>
                                          </p:val>
                                        </p:tav>
                                        <p:tav tm="100000">
                                          <p:val>
                                            <p:fltVal val="1"/>
                                          </p:val>
                                        </p:tav>
                                      </p:tavLst>
                                    </p:anim>
                                    <p:anim to="" calcmode="lin" valueType="num">
                                      <p:cBhvr>
                                        <p:cTn id="38" dur="700" fill="hold">
                                          <p:stCondLst>
                                            <p:cond delay="0"/>
                                          </p:stCondLst>
                                        </p:cTn>
                                        <p:tgtEl>
                                          <p:spTgt spid="13"/>
                                        </p:tgtEl>
                                        <p:attrNameLst>
                                          <p:attrName>ppt_h</p:attrName>
                                        </p:attrNameLst>
                                      </p:cBhvr>
                                      <p:tavLst>
                                        <p:tav tm="0" fmla="#ppt_h-#ppt_h*((1.5-1.5*$)^3-(1.5-1.5*$)^2)">
                                          <p:val>
                                            <p:fltVal val="0"/>
                                          </p:val>
                                        </p:tav>
                                        <p:tav tm="100000">
                                          <p:val>
                                            <p:fltVal val="1"/>
                                          </p:val>
                                        </p:tav>
                                      </p:tavLst>
                                    </p:anim>
                                    <p:animEffect filter="fade">
                                      <p:cBhvr>
                                        <p:cTn id="39" dur="700">
                                          <p:stCondLst>
                                            <p:cond delay="0"/>
                                          </p:stCondLst>
                                        </p:cTn>
                                        <p:tgtEl>
                                          <p:spTgt spid="13"/>
                                        </p:tgtEl>
                                      </p:cBhvr>
                                    </p:animEffect>
                                  </p:childTnLst>
                                </p:cTn>
                              </p:par>
                              <p:par>
                                <p:cTn id="40" presetID="0" presetClass="entr" presetSubtype="0" fill="hold" grpId="0" nodeType="withEffect">
                                  <p:stCondLst>
                                    <p:cond delay="0"/>
                                  </p:stCondLst>
                                  <p:iterate type="lt">
                                    <p:tmPct val="5000"/>
                                  </p:iterate>
                                  <p:childTnLst>
                                    <p:set>
                                      <p:cBhvr>
                                        <p:cTn id="41" dur="1" fill="hold">
                                          <p:stCondLst>
                                            <p:cond delay="0"/>
                                          </p:stCondLst>
                                        </p:cTn>
                                        <p:tgtEl>
                                          <p:spTgt spid="14"/>
                                        </p:tgtEl>
                                        <p:attrNameLst>
                                          <p:attrName>style.visibility</p:attrName>
                                        </p:attrNameLst>
                                      </p:cBhvr>
                                      <p:to>
                                        <p:strVal val="visible"/>
                                      </p:to>
                                    </p:set>
                                    <p:anim to="" calcmode="lin" valueType="num">
                                      <p:cBhvr>
                                        <p:cTn id="42" dur="700" fill="hold">
                                          <p:stCondLst>
                                            <p:cond delay="0"/>
                                          </p:stCondLst>
                                        </p:cTn>
                                        <p:tgtEl>
                                          <p:spTgt spid="14"/>
                                        </p:tgtEl>
                                        <p:attrNameLst>
                                          <p:attrName>ppt_y</p:attrName>
                                        </p:attrNameLst>
                                      </p:cBhvr>
                                      <p:tavLst>
                                        <p:tav tm="0" fmla="#ppt_y+#ppt_h/2*((1.5-1.5*$)^3-(1.5-1.5*$)^2)*8/9">
                                          <p:val>
                                            <p:fltVal val="0"/>
                                          </p:val>
                                        </p:tav>
                                        <p:tav tm="100000">
                                          <p:val>
                                            <p:fltVal val="1"/>
                                          </p:val>
                                        </p:tav>
                                      </p:tavLst>
                                    </p:anim>
                                    <p:anim to="" calcmode="lin" valueType="num">
                                      <p:cBhvr>
                                        <p:cTn id="43" dur="700" fill="hold">
                                          <p:stCondLst>
                                            <p:cond delay="0"/>
                                          </p:stCondLst>
                                        </p:cTn>
                                        <p:tgtEl>
                                          <p:spTgt spid="14"/>
                                        </p:tgtEl>
                                        <p:attrNameLst>
                                          <p:attrName>ppt_h</p:attrName>
                                        </p:attrNameLst>
                                      </p:cBhvr>
                                      <p:tavLst>
                                        <p:tav tm="0" fmla="#ppt_h-#ppt_h*((1.5-1.5*$)^3-(1.5-1.5*$)^2)">
                                          <p:val>
                                            <p:fltVal val="0"/>
                                          </p:val>
                                        </p:tav>
                                        <p:tav tm="100000">
                                          <p:val>
                                            <p:fltVal val="1"/>
                                          </p:val>
                                        </p:tav>
                                      </p:tavLst>
                                    </p:anim>
                                    <p:animEffect filter="fade">
                                      <p:cBhvr>
                                        <p:cTn id="44" dur="700">
                                          <p:stCondLst>
                                            <p:cond delay="0"/>
                                          </p:stCondLst>
                                        </p:cTn>
                                        <p:tgtEl>
                                          <p:spTgt spid="14"/>
                                        </p:tgtEl>
                                      </p:cBhvr>
                                    </p:animEffect>
                                  </p:childTnLst>
                                </p:cTn>
                              </p:par>
                              <p:par>
                                <p:cTn id="45" presetID="0" presetClass="entr" presetSubtype="0" fill="hold" grpId="0" nodeType="withEffect">
                                  <p:stCondLst>
                                    <p:cond delay="0"/>
                                  </p:stCondLst>
                                  <p:iterate type="lt">
                                    <p:tmPct val="5000"/>
                                  </p:iterate>
                                  <p:childTnLst>
                                    <p:set>
                                      <p:cBhvr>
                                        <p:cTn id="46" dur="1" fill="hold">
                                          <p:stCondLst>
                                            <p:cond delay="0"/>
                                          </p:stCondLst>
                                        </p:cTn>
                                        <p:tgtEl>
                                          <p:spTgt spid="15"/>
                                        </p:tgtEl>
                                        <p:attrNameLst>
                                          <p:attrName>style.visibility</p:attrName>
                                        </p:attrNameLst>
                                      </p:cBhvr>
                                      <p:to>
                                        <p:strVal val="visible"/>
                                      </p:to>
                                    </p:set>
                                    <p:anim to="" calcmode="lin" valueType="num">
                                      <p:cBhvr>
                                        <p:cTn id="47" dur="700" fill="hold">
                                          <p:stCondLst>
                                            <p:cond delay="0"/>
                                          </p:stCondLst>
                                        </p:cTn>
                                        <p:tgtEl>
                                          <p:spTgt spid="15"/>
                                        </p:tgtEl>
                                        <p:attrNameLst>
                                          <p:attrName>ppt_y</p:attrName>
                                        </p:attrNameLst>
                                      </p:cBhvr>
                                      <p:tavLst>
                                        <p:tav tm="0" fmla="#ppt_y+#ppt_h/2*((1.5-1.5*$)^3-(1.5-1.5*$)^2)*8/9">
                                          <p:val>
                                            <p:fltVal val="0"/>
                                          </p:val>
                                        </p:tav>
                                        <p:tav tm="100000">
                                          <p:val>
                                            <p:fltVal val="1"/>
                                          </p:val>
                                        </p:tav>
                                      </p:tavLst>
                                    </p:anim>
                                    <p:anim to="" calcmode="lin" valueType="num">
                                      <p:cBhvr>
                                        <p:cTn id="48" dur="700" fill="hold">
                                          <p:stCondLst>
                                            <p:cond delay="0"/>
                                          </p:stCondLst>
                                        </p:cTn>
                                        <p:tgtEl>
                                          <p:spTgt spid="15"/>
                                        </p:tgtEl>
                                        <p:attrNameLst>
                                          <p:attrName>ppt_h</p:attrName>
                                        </p:attrNameLst>
                                      </p:cBhvr>
                                      <p:tavLst>
                                        <p:tav tm="0" fmla="#ppt_h-#ppt_h*((1.5-1.5*$)^3-(1.5-1.5*$)^2)">
                                          <p:val>
                                            <p:fltVal val="0"/>
                                          </p:val>
                                        </p:tav>
                                        <p:tav tm="100000">
                                          <p:val>
                                            <p:fltVal val="1"/>
                                          </p:val>
                                        </p:tav>
                                      </p:tavLst>
                                    </p:anim>
                                    <p:animEffect filter="fade">
                                      <p:cBhvr>
                                        <p:cTn id="49" dur="700">
                                          <p:stCondLst>
                                            <p:cond delay="0"/>
                                          </p:stCondLst>
                                        </p:cTn>
                                        <p:tgtEl>
                                          <p:spTgt spid="15"/>
                                        </p:tgtEl>
                                      </p:cBhvr>
                                    </p:animEffect>
                                  </p:childTnLst>
                                </p:cTn>
                              </p:par>
                              <p:par>
                                <p:cTn id="50" presetID="0" presetClass="entr" presetSubtype="0" fill="hold" grpId="0" nodeType="withEffect">
                                  <p:stCondLst>
                                    <p:cond delay="0"/>
                                  </p:stCondLst>
                                  <p:iterate type="lt">
                                    <p:tmPct val="5000"/>
                                  </p:iterate>
                                  <p:childTnLst>
                                    <p:set>
                                      <p:cBhvr>
                                        <p:cTn id="51" dur="1" fill="hold">
                                          <p:stCondLst>
                                            <p:cond delay="0"/>
                                          </p:stCondLst>
                                        </p:cTn>
                                        <p:tgtEl>
                                          <p:spTgt spid="16"/>
                                        </p:tgtEl>
                                        <p:attrNameLst>
                                          <p:attrName>style.visibility</p:attrName>
                                        </p:attrNameLst>
                                      </p:cBhvr>
                                      <p:to>
                                        <p:strVal val="visible"/>
                                      </p:to>
                                    </p:set>
                                    <p:anim to="" calcmode="lin" valueType="num">
                                      <p:cBhvr>
                                        <p:cTn id="52" dur="700" fill="hold">
                                          <p:stCondLst>
                                            <p:cond delay="0"/>
                                          </p:stCondLst>
                                        </p:cTn>
                                        <p:tgtEl>
                                          <p:spTgt spid="16"/>
                                        </p:tgtEl>
                                        <p:attrNameLst>
                                          <p:attrName>ppt_y</p:attrName>
                                        </p:attrNameLst>
                                      </p:cBhvr>
                                      <p:tavLst>
                                        <p:tav tm="0" fmla="#ppt_y+#ppt_h/2*((1.5-1.5*$)^3-(1.5-1.5*$)^2)*8/9">
                                          <p:val>
                                            <p:fltVal val="0"/>
                                          </p:val>
                                        </p:tav>
                                        <p:tav tm="100000">
                                          <p:val>
                                            <p:fltVal val="1"/>
                                          </p:val>
                                        </p:tav>
                                      </p:tavLst>
                                    </p:anim>
                                    <p:anim to="" calcmode="lin" valueType="num">
                                      <p:cBhvr>
                                        <p:cTn id="53" dur="700" fill="hold">
                                          <p:stCondLst>
                                            <p:cond delay="0"/>
                                          </p:stCondLst>
                                        </p:cTn>
                                        <p:tgtEl>
                                          <p:spTgt spid="16"/>
                                        </p:tgtEl>
                                        <p:attrNameLst>
                                          <p:attrName>ppt_h</p:attrName>
                                        </p:attrNameLst>
                                      </p:cBhvr>
                                      <p:tavLst>
                                        <p:tav tm="0" fmla="#ppt_h-#ppt_h*((1.5-1.5*$)^3-(1.5-1.5*$)^2)">
                                          <p:val>
                                            <p:fltVal val="0"/>
                                          </p:val>
                                        </p:tav>
                                        <p:tav tm="100000">
                                          <p:val>
                                            <p:fltVal val="1"/>
                                          </p:val>
                                        </p:tav>
                                      </p:tavLst>
                                    </p:anim>
                                    <p:animEffect filter="fade">
                                      <p:cBhvr>
                                        <p:cTn id="54" dur="700">
                                          <p:stCondLst>
                                            <p:cond delay="0"/>
                                          </p:stCondLst>
                                        </p:cTn>
                                        <p:tgtEl>
                                          <p:spTgt spid="16"/>
                                        </p:tgtEl>
                                      </p:cBhvr>
                                    </p:animEffect>
                                  </p:childTnLst>
                                </p:cTn>
                              </p:par>
                              <p:par>
                                <p:cTn id="55" presetID="0" presetClass="entr" presetSubtype="0" fill="hold" grpId="0" nodeType="withEffect">
                                  <p:stCondLst>
                                    <p:cond delay="0"/>
                                  </p:stCondLst>
                                  <p:iterate type="lt">
                                    <p:tmPct val="5000"/>
                                  </p:iterate>
                                  <p:childTnLst>
                                    <p:set>
                                      <p:cBhvr>
                                        <p:cTn id="56" dur="1" fill="hold">
                                          <p:stCondLst>
                                            <p:cond delay="0"/>
                                          </p:stCondLst>
                                        </p:cTn>
                                        <p:tgtEl>
                                          <p:spTgt spid="17"/>
                                        </p:tgtEl>
                                        <p:attrNameLst>
                                          <p:attrName>style.visibility</p:attrName>
                                        </p:attrNameLst>
                                      </p:cBhvr>
                                      <p:to>
                                        <p:strVal val="visible"/>
                                      </p:to>
                                    </p:set>
                                    <p:anim to="" calcmode="lin" valueType="num">
                                      <p:cBhvr>
                                        <p:cTn id="57" dur="700" fill="hold">
                                          <p:stCondLst>
                                            <p:cond delay="0"/>
                                          </p:stCondLst>
                                        </p:cTn>
                                        <p:tgtEl>
                                          <p:spTgt spid="17"/>
                                        </p:tgtEl>
                                        <p:attrNameLst>
                                          <p:attrName>ppt_y</p:attrName>
                                        </p:attrNameLst>
                                      </p:cBhvr>
                                      <p:tavLst>
                                        <p:tav tm="0" fmla="#ppt_y+#ppt_h/2*((1.5-1.5*$)^3-(1.5-1.5*$)^2)*8/9">
                                          <p:val>
                                            <p:fltVal val="0"/>
                                          </p:val>
                                        </p:tav>
                                        <p:tav tm="100000">
                                          <p:val>
                                            <p:fltVal val="1"/>
                                          </p:val>
                                        </p:tav>
                                      </p:tavLst>
                                    </p:anim>
                                    <p:anim to="" calcmode="lin" valueType="num">
                                      <p:cBhvr>
                                        <p:cTn id="58" dur="700" fill="hold">
                                          <p:stCondLst>
                                            <p:cond delay="0"/>
                                          </p:stCondLst>
                                        </p:cTn>
                                        <p:tgtEl>
                                          <p:spTgt spid="17"/>
                                        </p:tgtEl>
                                        <p:attrNameLst>
                                          <p:attrName>ppt_h</p:attrName>
                                        </p:attrNameLst>
                                      </p:cBhvr>
                                      <p:tavLst>
                                        <p:tav tm="0" fmla="#ppt_h-#ppt_h*((1.5-1.5*$)^3-(1.5-1.5*$)^2)">
                                          <p:val>
                                            <p:fltVal val="0"/>
                                          </p:val>
                                        </p:tav>
                                        <p:tav tm="100000">
                                          <p:val>
                                            <p:fltVal val="1"/>
                                          </p:val>
                                        </p:tav>
                                      </p:tavLst>
                                    </p:anim>
                                    <p:animEffect filter="fade">
                                      <p:cBhvr>
                                        <p:cTn id="59" dur="700">
                                          <p:stCondLst>
                                            <p:cond delay="0"/>
                                          </p:stCondLst>
                                        </p:cTn>
                                        <p:tgtEl>
                                          <p:spTgt spid="17"/>
                                        </p:tgtEl>
                                      </p:cBhvr>
                                    </p:animEffect>
                                  </p:childTnLst>
                                </p:cTn>
                              </p:par>
                              <p:par>
                                <p:cTn id="60" presetID="0" presetClass="entr" presetSubtype="0" fill="hold" grpId="0" nodeType="withEffect">
                                  <p:stCondLst>
                                    <p:cond delay="0"/>
                                  </p:stCondLst>
                                  <p:iterate type="lt">
                                    <p:tmPct val="5000"/>
                                  </p:iterate>
                                  <p:childTnLst>
                                    <p:set>
                                      <p:cBhvr>
                                        <p:cTn id="61" dur="1" fill="hold">
                                          <p:stCondLst>
                                            <p:cond delay="0"/>
                                          </p:stCondLst>
                                        </p:cTn>
                                        <p:tgtEl>
                                          <p:spTgt spid="18"/>
                                        </p:tgtEl>
                                        <p:attrNameLst>
                                          <p:attrName>style.visibility</p:attrName>
                                        </p:attrNameLst>
                                      </p:cBhvr>
                                      <p:to>
                                        <p:strVal val="visible"/>
                                      </p:to>
                                    </p:set>
                                    <p:anim to="" calcmode="lin" valueType="num">
                                      <p:cBhvr>
                                        <p:cTn id="62" dur="700" fill="hold">
                                          <p:stCondLst>
                                            <p:cond delay="0"/>
                                          </p:stCondLst>
                                        </p:cTn>
                                        <p:tgtEl>
                                          <p:spTgt spid="18"/>
                                        </p:tgtEl>
                                        <p:attrNameLst>
                                          <p:attrName>ppt_y</p:attrName>
                                        </p:attrNameLst>
                                      </p:cBhvr>
                                      <p:tavLst>
                                        <p:tav tm="0" fmla="#ppt_y+#ppt_h/2*((1.5-1.5*$)^3-(1.5-1.5*$)^2)*8/9">
                                          <p:val>
                                            <p:fltVal val="0"/>
                                          </p:val>
                                        </p:tav>
                                        <p:tav tm="100000">
                                          <p:val>
                                            <p:fltVal val="1"/>
                                          </p:val>
                                        </p:tav>
                                      </p:tavLst>
                                    </p:anim>
                                    <p:anim to="" calcmode="lin" valueType="num">
                                      <p:cBhvr>
                                        <p:cTn id="63" dur="700" fill="hold">
                                          <p:stCondLst>
                                            <p:cond delay="0"/>
                                          </p:stCondLst>
                                        </p:cTn>
                                        <p:tgtEl>
                                          <p:spTgt spid="18"/>
                                        </p:tgtEl>
                                        <p:attrNameLst>
                                          <p:attrName>ppt_h</p:attrName>
                                        </p:attrNameLst>
                                      </p:cBhvr>
                                      <p:tavLst>
                                        <p:tav tm="0" fmla="#ppt_h-#ppt_h*((1.5-1.5*$)^3-(1.5-1.5*$)^2)">
                                          <p:val>
                                            <p:fltVal val="0"/>
                                          </p:val>
                                        </p:tav>
                                        <p:tav tm="100000">
                                          <p:val>
                                            <p:fltVal val="1"/>
                                          </p:val>
                                        </p:tav>
                                      </p:tavLst>
                                    </p:anim>
                                    <p:animEffect filter="fade">
                                      <p:cBhvr>
                                        <p:cTn id="64" dur="700">
                                          <p:stCondLst>
                                            <p:cond delay="0"/>
                                          </p:stCondLst>
                                        </p:cTn>
                                        <p:tgtEl>
                                          <p:spTgt spid="18"/>
                                        </p:tgtEl>
                                      </p:cBhvr>
                                    </p:animEffect>
                                  </p:childTnLst>
                                </p:cTn>
                              </p:par>
                              <p:par>
                                <p:cTn id="65" presetID="0" presetClass="entr" presetSubtype="0" fill="hold" grpId="0" nodeType="withEffect">
                                  <p:stCondLst>
                                    <p:cond delay="0"/>
                                  </p:stCondLst>
                                  <p:iterate type="lt">
                                    <p:tmPct val="5000"/>
                                  </p:iterate>
                                  <p:childTnLst>
                                    <p:set>
                                      <p:cBhvr>
                                        <p:cTn id="66" dur="1" fill="hold">
                                          <p:stCondLst>
                                            <p:cond delay="0"/>
                                          </p:stCondLst>
                                        </p:cTn>
                                        <p:tgtEl>
                                          <p:spTgt spid="19"/>
                                        </p:tgtEl>
                                        <p:attrNameLst>
                                          <p:attrName>style.visibility</p:attrName>
                                        </p:attrNameLst>
                                      </p:cBhvr>
                                      <p:to>
                                        <p:strVal val="visible"/>
                                      </p:to>
                                    </p:set>
                                    <p:anim to="" calcmode="lin" valueType="num">
                                      <p:cBhvr>
                                        <p:cTn id="67" dur="700" fill="hold">
                                          <p:stCondLst>
                                            <p:cond delay="0"/>
                                          </p:stCondLst>
                                        </p:cTn>
                                        <p:tgtEl>
                                          <p:spTgt spid="19"/>
                                        </p:tgtEl>
                                        <p:attrNameLst>
                                          <p:attrName>ppt_y</p:attrName>
                                        </p:attrNameLst>
                                      </p:cBhvr>
                                      <p:tavLst>
                                        <p:tav tm="0" fmla="#ppt_y+#ppt_h/2*((1.5-1.5*$)^3-(1.5-1.5*$)^2)*8/9">
                                          <p:val>
                                            <p:fltVal val="0"/>
                                          </p:val>
                                        </p:tav>
                                        <p:tav tm="100000">
                                          <p:val>
                                            <p:fltVal val="1"/>
                                          </p:val>
                                        </p:tav>
                                      </p:tavLst>
                                    </p:anim>
                                    <p:anim to="" calcmode="lin" valueType="num">
                                      <p:cBhvr>
                                        <p:cTn id="68" dur="700" fill="hold">
                                          <p:stCondLst>
                                            <p:cond delay="0"/>
                                          </p:stCondLst>
                                        </p:cTn>
                                        <p:tgtEl>
                                          <p:spTgt spid="19"/>
                                        </p:tgtEl>
                                        <p:attrNameLst>
                                          <p:attrName>ppt_h</p:attrName>
                                        </p:attrNameLst>
                                      </p:cBhvr>
                                      <p:tavLst>
                                        <p:tav tm="0" fmla="#ppt_h-#ppt_h*((1.5-1.5*$)^3-(1.5-1.5*$)^2)">
                                          <p:val>
                                            <p:fltVal val="0"/>
                                          </p:val>
                                        </p:tav>
                                        <p:tav tm="100000">
                                          <p:val>
                                            <p:fltVal val="1"/>
                                          </p:val>
                                        </p:tav>
                                      </p:tavLst>
                                    </p:anim>
                                    <p:animEffect filter="fade">
                                      <p:cBhvr>
                                        <p:cTn id="69" dur="7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A_ACE_图片 9" descr="图片包含 配件&#10;&#10;已生成高可信度的说明"/>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4815080" y="1544771"/>
            <a:ext cx="2395680" cy="2132156"/>
          </a:xfrm>
          <a:prstGeom prst="rect">
            <a:avLst/>
          </a:prstGeom>
          <a:noFill/>
        </p:spPr>
      </p:pic>
      <p:pic>
        <p:nvPicPr>
          <p:cNvPr id="38" name="图片 37" descr="图片包含 物体&#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2257" r="-1265" b="-1"/>
          <a:stretch>
            <a:fillRect/>
          </a:stretch>
        </p:blipFill>
        <p:spPr>
          <a:xfrm>
            <a:off x="8902445" y="209549"/>
            <a:ext cx="1076697" cy="2562195"/>
          </a:xfrm>
          <a:prstGeom prst="rect">
            <a:avLst/>
          </a:prstGeom>
        </p:spPr>
      </p:pic>
      <p:sp>
        <p:nvSpPr>
          <p:cNvPr id="39" name="PA_ACE_文本框 38"/>
          <p:cNvSpPr txBox="1"/>
          <p:nvPr>
            <p:custDataLst>
              <p:tags r:id="rId4"/>
            </p:custDataLst>
          </p:nvPr>
        </p:nvSpPr>
        <p:spPr>
          <a:xfrm>
            <a:off x="2365888" y="3669133"/>
            <a:ext cx="7460224" cy="1200329"/>
          </a:xfrm>
          <a:prstGeom prst="rect">
            <a:avLst/>
          </a:prstGeom>
          <a:noFill/>
        </p:spPr>
        <p:txBody>
          <a:bodyPr wrap="square" rtlCol="0">
            <a:spAutoFit/>
          </a:bodyPr>
          <a:lstStyle/>
          <a:p>
            <a:pPr algn="dist"/>
            <a:r>
              <a:rPr lang="zh-CN" altLang="en-US" sz="7200" b="1" dirty="0">
                <a:solidFill>
                  <a:srgbClr val="BA1E3F"/>
                </a:solidFill>
                <a:latin typeface="方正祥隶简体" panose="03000509000000000000" pitchFamily="2" charset="-122"/>
                <a:ea typeface="方正祥隶简体" panose="03000509000000000000" pitchFamily="2" charset="-122"/>
                <a:cs typeface="Dubai Medium" panose="020B0603030403030204" pitchFamily="34" charset="-78"/>
              </a:rPr>
              <a:t>请输入目录标题</a:t>
            </a:r>
            <a:endParaRPr lang="zh-CN" altLang="en-US" sz="7200" b="1" dirty="0">
              <a:solidFill>
                <a:srgbClr val="BA1E3F"/>
              </a:solidFill>
              <a:latin typeface="方正祥隶简体" panose="03000509000000000000" pitchFamily="2" charset="-122"/>
              <a:ea typeface="方正祥隶简体" panose="03000509000000000000" pitchFamily="2" charset="-122"/>
              <a:cs typeface="Dubai Medium" panose="020B0603030403030204" pitchFamily="34" charset="-78"/>
            </a:endParaRPr>
          </a:p>
        </p:txBody>
      </p:sp>
      <p:sp>
        <p:nvSpPr>
          <p:cNvPr id="6" name="PA_ACE_文本框 8"/>
          <p:cNvSpPr txBox="1"/>
          <p:nvPr>
            <p:custDataLst>
              <p:tags r:id="rId5"/>
            </p:custDataLst>
          </p:nvPr>
        </p:nvSpPr>
        <p:spPr>
          <a:xfrm>
            <a:off x="5203647" y="1595186"/>
            <a:ext cx="2007113" cy="1015663"/>
          </a:xfrm>
          <a:prstGeom prst="rect">
            <a:avLst/>
          </a:prstGeom>
          <a:noFill/>
        </p:spPr>
        <p:txBody>
          <a:bodyPr wrap="square" rtlCol="0">
            <a:spAutoFit/>
          </a:bodyPr>
          <a:lstStyle/>
          <a:p>
            <a:pPr algn="dist"/>
            <a:r>
              <a:rPr lang="zh-CN" altLang="en-US" sz="6000" b="1" dirty="0">
                <a:solidFill>
                  <a:schemeClr val="bg1"/>
                </a:solidFill>
                <a:latin typeface="方正祥隶简体" panose="03000509000000000000" pitchFamily="2" charset="-122"/>
                <a:ea typeface="方正祥隶简体" panose="03000509000000000000" pitchFamily="2" charset="-122"/>
                <a:cs typeface="Dubai Medium" panose="020B0603030403030204" pitchFamily="34" charset="-78"/>
              </a:rPr>
              <a:t>肆</a:t>
            </a:r>
            <a:endParaRPr lang="en-US" altLang="zh-CN" sz="6000" b="1" dirty="0">
              <a:solidFill>
                <a:schemeClr val="bg1"/>
              </a:solidFill>
              <a:latin typeface="方正祥隶简体" panose="03000509000000000000" pitchFamily="2" charset="-122"/>
              <a:ea typeface="方正祥隶简体" panose="03000509000000000000" pitchFamily="2" charset="-122"/>
              <a:cs typeface="Dubai Medium" panose="020B0603030403030204" pitchFamily="34" charset="-78"/>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0" presetClass="entr" presetSubtype="0" decel="70000" fill="hold" nodeType="withEffect">
                                  <p:stCondLst>
                                    <p:cond delay="0"/>
                                  </p:stCondLst>
                                  <p:childTnLst>
                                    <p:set>
                                      <p:cBhvr>
                                        <p:cTn id="10" dur="855" fill="hold">
                                          <p:stCondLst>
                                            <p:cond delay="1"/>
                                          </p:stCondLst>
                                        </p:cTn>
                                        <p:tgtEl>
                                          <p:spTgt spid="10"/>
                                        </p:tgtEl>
                                        <p:attrNameLst>
                                          <p:attrName>style.visibility</p:attrName>
                                        </p:attrNameLst>
                                      </p:cBhvr>
                                      <p:to>
                                        <p:strVal val="visible"/>
                                      </p:to>
                                    </p:set>
                                    <p:anim to="" calcmode="lin" valueType="num">
                                      <p:cBhvr>
                                        <p:cTn id="11" dur="1" fill="hold">
                                          <p:stCondLst>
                                            <p:cond delay="0"/>
                                          </p:stCondLst>
                                        </p:cTn>
                                        <p:tgtEl>
                                          <p:spTgt spid="10"/>
                                        </p:tgtEl>
                                        <p:attrNameLst>
                                          <p:attrName>ppt_x</p:attrName>
                                        </p:attrNameLst>
                                      </p:cBhvr>
                                      <p:tavLst>
                                        <p:tav tm="0">
                                          <p:val>
                                            <p:strVal val="#ppt_x"/>
                                          </p:val>
                                        </p:tav>
                                        <p:tav tm="100000">
                                          <p:val>
                                            <p:strVal val="#ppt_x+0.15*sin(rand(0-360)+0)+2"/>
                                          </p:val>
                                        </p:tav>
                                      </p:tavLst>
                                    </p:anim>
                                    <p:anim to="" calcmode="lin" valueType="num">
                                      <p:cBhvr>
                                        <p:cTn id="12" dur="1" fill="hold">
                                          <p:stCondLst>
                                            <p:cond delay="0"/>
                                          </p:stCondLst>
                                        </p:cTn>
                                        <p:tgtEl>
                                          <p:spTgt spid="10"/>
                                        </p:tgtEl>
                                        <p:attrNameLst>
                                          <p:attrName>ppt_y</p:attrName>
                                        </p:attrNameLst>
                                      </p:cBhvr>
                                      <p:tavLst>
                                        <p:tav tm="0">
                                          <p:val>
                                            <p:strVal val="#ppt_y"/>
                                          </p:val>
                                        </p:tav>
                                        <p:tav tm="100000">
                                          <p:val>
                                            <p:strVal val="#ppt_y+0.15*sin(rand(0-360)+0)+2"/>
                                          </p:val>
                                        </p:tav>
                                      </p:tavLst>
                                    </p:anim>
                                    <p:anim to="" calcmode="lin" valueType="num">
                                      <p:cBhvr>
                                        <p:cTn id="13" dur="998" fill="hold">
                                          <p:stCondLst>
                                            <p:cond delay="2"/>
                                          </p:stCondLst>
                                        </p:cTn>
                                        <p:tgtEl>
                                          <p:spTgt spid="10"/>
                                        </p:tgtEl>
                                        <p:attrNameLst>
                                          <p:attrName>style.opacity</p:attrName>
                                        </p:attrNameLst>
                                      </p:cBhvr>
                                      <p:tavLst>
                                        <p:tav tm="0">
                                          <p:val>
                                            <p:fltVal val="0"/>
                                          </p:val>
                                        </p:tav>
                                        <p:tav tm="100000">
                                          <p:val>
                                            <p:fltVal val="1"/>
                                          </p:val>
                                        </p:tav>
                                      </p:tavLst>
                                    </p:anim>
                                    <p:animScale>
                                      <p:cBhvr>
                                        <p:cTn id="14" dur="998" fill="hold">
                                          <p:stCondLst>
                                            <p:cond delay="1"/>
                                          </p:stCondLst>
                                        </p:cTn>
                                        <p:tgtEl>
                                          <p:spTgt spid="10"/>
                                        </p:tgtEl>
                                      </p:cBhvr>
                                      <p:from x="500000" y="500000"/>
                                      <p:to x="100000" y="100000"/>
                                    </p:animScale>
                                    <p:anim to="" calcmode="lin" valueType="num">
                                      <p:cBhvr>
                                        <p:cTn id="15" dur="714" fill="hold">
                                          <p:stCondLst>
                                            <p:cond delay="286"/>
                                          </p:stCondLst>
                                        </p:cTn>
                                        <p:tgtEl>
                                          <p:spTgt spid="10"/>
                                        </p:tgtEl>
                                        <p:attrNameLst>
                                          <p:attrName>ppt_x</p:attrName>
                                        </p:attrNameLst>
                                      </p:cBhvr>
                                      <p:tavLst>
                                        <p:tav tm="0">
                                          <p:val>
                                            <p:strVal val="ppt_x-2"/>
                                          </p:val>
                                        </p:tav>
                                        <p:tav tm="100000">
                                          <p:val>
                                            <p:strVal val="#ppt_x"/>
                                          </p:val>
                                        </p:tav>
                                      </p:tavLst>
                                    </p:anim>
                                    <p:anim to="" calcmode="lin" valueType="num">
                                      <p:cBhvr>
                                        <p:cTn id="16" dur="714" fill="hold">
                                          <p:stCondLst>
                                            <p:cond delay="286"/>
                                          </p:stCondLst>
                                        </p:cTn>
                                        <p:tgtEl>
                                          <p:spTgt spid="10"/>
                                        </p:tgtEl>
                                        <p:attrNameLst>
                                          <p:attrName>ppt_y</p:attrName>
                                        </p:attrNameLst>
                                      </p:cBhvr>
                                      <p:tavLst>
                                        <p:tav tm="0">
                                          <p:val>
                                            <p:strVal val="ppt_y-2"/>
                                          </p:val>
                                        </p:tav>
                                        <p:tav tm="100000">
                                          <p:val>
                                            <p:strVal val="#ppt_y"/>
                                          </p:val>
                                        </p:tav>
                                      </p:tavLst>
                                    </p:anim>
                                  </p:childTnLst>
                                </p:cTn>
                              </p:par>
                            </p:childTnLst>
                          </p:cTn>
                        </p:par>
                        <p:par>
                          <p:cTn id="17" fill="hold">
                            <p:stCondLst>
                              <p:cond delay="500"/>
                            </p:stCondLst>
                            <p:childTnLst>
                              <p:par>
                                <p:cTn id="18" presetID="0" presetClass="entr" presetSubtype="0" decel="70000" fill="hold" grpId="0" nodeType="afterEffect">
                                  <p:stCondLst>
                                    <p:cond delay="0"/>
                                  </p:stCondLst>
                                  <p:iterate type="lt">
                                    <p:tmPct val="1000"/>
                                  </p:iterate>
                                  <p:childTnLst>
                                    <p:set>
                                      <p:cBhvr>
                                        <p:cTn id="19" dur="855" fill="hold">
                                          <p:stCondLst>
                                            <p:cond delay="1"/>
                                          </p:stCondLst>
                                        </p:cTn>
                                        <p:tgtEl>
                                          <p:spTgt spid="39"/>
                                        </p:tgtEl>
                                        <p:attrNameLst>
                                          <p:attrName>style.visibility</p:attrName>
                                        </p:attrNameLst>
                                      </p:cBhvr>
                                      <p:to>
                                        <p:strVal val="visible"/>
                                      </p:to>
                                    </p:set>
                                    <p:anim to="" calcmode="lin" valueType="num">
                                      <p:cBhvr>
                                        <p:cTn id="20" dur="1" fill="hold">
                                          <p:stCondLst>
                                            <p:cond delay="0"/>
                                          </p:stCondLst>
                                        </p:cTn>
                                        <p:tgtEl>
                                          <p:spTgt spid="39"/>
                                        </p:tgtEl>
                                        <p:attrNameLst>
                                          <p:attrName>ppt_x</p:attrName>
                                        </p:attrNameLst>
                                      </p:cBhvr>
                                      <p:tavLst>
                                        <p:tav tm="0">
                                          <p:val>
                                            <p:strVal val="#ppt_x"/>
                                          </p:val>
                                        </p:tav>
                                        <p:tav tm="100000">
                                          <p:val>
                                            <p:strVal val="#ppt_x+0.15*sin(rand(0-360)+0)+2"/>
                                          </p:val>
                                        </p:tav>
                                      </p:tavLst>
                                    </p:anim>
                                    <p:anim to="" calcmode="lin" valueType="num">
                                      <p:cBhvr>
                                        <p:cTn id="21" dur="1" fill="hold">
                                          <p:stCondLst>
                                            <p:cond delay="0"/>
                                          </p:stCondLst>
                                        </p:cTn>
                                        <p:tgtEl>
                                          <p:spTgt spid="39"/>
                                        </p:tgtEl>
                                        <p:attrNameLst>
                                          <p:attrName>ppt_y</p:attrName>
                                        </p:attrNameLst>
                                      </p:cBhvr>
                                      <p:tavLst>
                                        <p:tav tm="0">
                                          <p:val>
                                            <p:strVal val="#ppt_y"/>
                                          </p:val>
                                        </p:tav>
                                        <p:tav tm="100000">
                                          <p:val>
                                            <p:strVal val="#ppt_y+0.15*sin(rand(0-360)+0)+2"/>
                                          </p:val>
                                        </p:tav>
                                      </p:tavLst>
                                    </p:anim>
                                    <p:anim to="" calcmode="lin" valueType="num">
                                      <p:cBhvr>
                                        <p:cTn id="22" dur="998" fill="hold">
                                          <p:stCondLst>
                                            <p:cond delay="2"/>
                                          </p:stCondLst>
                                        </p:cTn>
                                        <p:tgtEl>
                                          <p:spTgt spid="39"/>
                                        </p:tgtEl>
                                        <p:attrNameLst>
                                          <p:attrName>style.opacity</p:attrName>
                                        </p:attrNameLst>
                                      </p:cBhvr>
                                      <p:tavLst>
                                        <p:tav tm="0">
                                          <p:val>
                                            <p:fltVal val="0"/>
                                          </p:val>
                                        </p:tav>
                                        <p:tav tm="100000">
                                          <p:val>
                                            <p:fltVal val="1"/>
                                          </p:val>
                                        </p:tav>
                                      </p:tavLst>
                                    </p:anim>
                                    <p:animScale>
                                      <p:cBhvr>
                                        <p:cTn id="23" dur="998" fill="hold">
                                          <p:stCondLst>
                                            <p:cond delay="1"/>
                                          </p:stCondLst>
                                        </p:cTn>
                                        <p:tgtEl>
                                          <p:spTgt spid="39"/>
                                        </p:tgtEl>
                                      </p:cBhvr>
                                      <p:from x="500000" y="500000"/>
                                      <p:to x="100000" y="100000"/>
                                    </p:animScale>
                                    <p:anim to="" calcmode="lin" valueType="num">
                                      <p:cBhvr>
                                        <p:cTn id="24" dur="714" fill="hold">
                                          <p:stCondLst>
                                            <p:cond delay="286"/>
                                          </p:stCondLst>
                                        </p:cTn>
                                        <p:tgtEl>
                                          <p:spTgt spid="39"/>
                                        </p:tgtEl>
                                        <p:attrNameLst>
                                          <p:attrName>ppt_x</p:attrName>
                                        </p:attrNameLst>
                                      </p:cBhvr>
                                      <p:tavLst>
                                        <p:tav tm="0">
                                          <p:val>
                                            <p:strVal val="ppt_x-2"/>
                                          </p:val>
                                        </p:tav>
                                        <p:tav tm="100000">
                                          <p:val>
                                            <p:strVal val="#ppt_x"/>
                                          </p:val>
                                        </p:tav>
                                      </p:tavLst>
                                    </p:anim>
                                    <p:anim to="" calcmode="lin" valueType="num">
                                      <p:cBhvr>
                                        <p:cTn id="25" dur="714" fill="hold">
                                          <p:stCondLst>
                                            <p:cond delay="286"/>
                                          </p:stCondLst>
                                        </p:cTn>
                                        <p:tgtEl>
                                          <p:spTgt spid="39"/>
                                        </p:tgtEl>
                                        <p:attrNameLst>
                                          <p:attrName>ppt_y</p:attrName>
                                        </p:attrNameLst>
                                      </p:cBhvr>
                                      <p:tavLst>
                                        <p:tav tm="0">
                                          <p:val>
                                            <p:strVal val="ppt_y-2"/>
                                          </p:val>
                                        </p:tav>
                                        <p:tav tm="100000">
                                          <p:val>
                                            <p:strVal val="#ppt_y"/>
                                          </p:val>
                                        </p:tav>
                                      </p:tavLst>
                                    </p:anim>
                                  </p:childTnLst>
                                </p:cTn>
                              </p:par>
                              <p:par>
                                <p:cTn id="26" presetID="0" presetClass="entr" presetSubtype="0" decel="70000" fill="hold" grpId="0" nodeType="withEffect">
                                  <p:stCondLst>
                                    <p:cond delay="0"/>
                                  </p:stCondLst>
                                  <p:iterate type="lt">
                                    <p:tmPct val="1000"/>
                                  </p:iterate>
                                  <p:childTnLst>
                                    <p:set>
                                      <p:cBhvr>
                                        <p:cTn id="27" dur="855" fill="hold">
                                          <p:stCondLst>
                                            <p:cond delay="1"/>
                                          </p:stCondLst>
                                        </p:cTn>
                                        <p:tgtEl>
                                          <p:spTgt spid="6"/>
                                        </p:tgtEl>
                                        <p:attrNameLst>
                                          <p:attrName>style.visibility</p:attrName>
                                        </p:attrNameLst>
                                      </p:cBhvr>
                                      <p:to>
                                        <p:strVal val="visible"/>
                                      </p:to>
                                    </p:set>
                                    <p:anim to="" calcmode="lin" valueType="num">
                                      <p:cBhvr>
                                        <p:cTn id="28" dur="1" fill="hold">
                                          <p:stCondLst>
                                            <p:cond delay="0"/>
                                          </p:stCondLst>
                                        </p:cTn>
                                        <p:tgtEl>
                                          <p:spTgt spid="6"/>
                                        </p:tgtEl>
                                        <p:attrNameLst>
                                          <p:attrName>ppt_x</p:attrName>
                                        </p:attrNameLst>
                                      </p:cBhvr>
                                      <p:tavLst>
                                        <p:tav tm="0">
                                          <p:val>
                                            <p:strVal val="#ppt_x"/>
                                          </p:val>
                                        </p:tav>
                                        <p:tav tm="100000">
                                          <p:val>
                                            <p:strVal val="#ppt_x+0.15*sin(rand(0-360)+0)+2"/>
                                          </p:val>
                                        </p:tav>
                                      </p:tavLst>
                                    </p:anim>
                                    <p:anim to="" calcmode="lin" valueType="num">
                                      <p:cBhvr>
                                        <p:cTn id="29" dur="1" fill="hold">
                                          <p:stCondLst>
                                            <p:cond delay="0"/>
                                          </p:stCondLst>
                                        </p:cTn>
                                        <p:tgtEl>
                                          <p:spTgt spid="6"/>
                                        </p:tgtEl>
                                        <p:attrNameLst>
                                          <p:attrName>ppt_y</p:attrName>
                                        </p:attrNameLst>
                                      </p:cBhvr>
                                      <p:tavLst>
                                        <p:tav tm="0">
                                          <p:val>
                                            <p:strVal val="#ppt_y"/>
                                          </p:val>
                                        </p:tav>
                                        <p:tav tm="100000">
                                          <p:val>
                                            <p:strVal val="#ppt_y+0.15*sin(rand(0-360)+0)+2"/>
                                          </p:val>
                                        </p:tav>
                                      </p:tavLst>
                                    </p:anim>
                                    <p:anim to="" calcmode="lin" valueType="num">
                                      <p:cBhvr>
                                        <p:cTn id="30" dur="998" fill="hold">
                                          <p:stCondLst>
                                            <p:cond delay="2"/>
                                          </p:stCondLst>
                                        </p:cTn>
                                        <p:tgtEl>
                                          <p:spTgt spid="6"/>
                                        </p:tgtEl>
                                        <p:attrNameLst>
                                          <p:attrName>style.opacity</p:attrName>
                                        </p:attrNameLst>
                                      </p:cBhvr>
                                      <p:tavLst>
                                        <p:tav tm="0">
                                          <p:val>
                                            <p:fltVal val="0"/>
                                          </p:val>
                                        </p:tav>
                                        <p:tav tm="100000">
                                          <p:val>
                                            <p:fltVal val="1"/>
                                          </p:val>
                                        </p:tav>
                                      </p:tavLst>
                                    </p:anim>
                                    <p:animScale>
                                      <p:cBhvr>
                                        <p:cTn id="31" dur="998" fill="hold">
                                          <p:stCondLst>
                                            <p:cond delay="1"/>
                                          </p:stCondLst>
                                        </p:cTn>
                                        <p:tgtEl>
                                          <p:spTgt spid="6"/>
                                        </p:tgtEl>
                                      </p:cBhvr>
                                      <p:from x="500000" y="500000"/>
                                      <p:to x="100000" y="100000"/>
                                    </p:animScale>
                                    <p:anim to="" calcmode="lin" valueType="num">
                                      <p:cBhvr>
                                        <p:cTn id="32" dur="714" fill="hold">
                                          <p:stCondLst>
                                            <p:cond delay="286"/>
                                          </p:stCondLst>
                                        </p:cTn>
                                        <p:tgtEl>
                                          <p:spTgt spid="6"/>
                                        </p:tgtEl>
                                        <p:attrNameLst>
                                          <p:attrName>ppt_x</p:attrName>
                                        </p:attrNameLst>
                                      </p:cBhvr>
                                      <p:tavLst>
                                        <p:tav tm="0">
                                          <p:val>
                                            <p:strVal val="ppt_x-2"/>
                                          </p:val>
                                        </p:tav>
                                        <p:tav tm="100000">
                                          <p:val>
                                            <p:strVal val="#ppt_x"/>
                                          </p:val>
                                        </p:tav>
                                      </p:tavLst>
                                    </p:anim>
                                    <p:anim to="" calcmode="lin" valueType="num">
                                      <p:cBhvr>
                                        <p:cTn id="33" dur="714" fill="hold">
                                          <p:stCondLst>
                                            <p:cond delay="286"/>
                                          </p:stCondLst>
                                        </p:cTn>
                                        <p:tgtEl>
                                          <p:spTgt spid="6"/>
                                        </p:tgtEl>
                                        <p:attrNameLst>
                                          <p:attrName>ppt_y</p:attrName>
                                        </p:attrNameLst>
                                      </p:cBhvr>
                                      <p:tavLst>
                                        <p:tav tm="0">
                                          <p:val>
                                            <p:strVal val="ppt_y-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16" name="MH_Other_1"/>
          <p:cNvSpPr/>
          <p:nvPr>
            <p:custDataLst>
              <p:tags r:id="rId3"/>
            </p:custDataLst>
          </p:nvPr>
        </p:nvSpPr>
        <p:spPr>
          <a:xfrm>
            <a:off x="2308226" y="2138363"/>
            <a:ext cx="1039813" cy="1039812"/>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en-US" altLang="zh-CN" dirty="0">
                <a:solidFill>
                  <a:srgbClr val="FFFFFF"/>
                </a:solidFill>
              </a:rPr>
              <a:t>A</a:t>
            </a:r>
            <a:endParaRPr lang="zh-CN" altLang="en-US" dirty="0">
              <a:solidFill>
                <a:srgbClr val="FFFFFF"/>
              </a:solidFill>
            </a:endParaRPr>
          </a:p>
        </p:txBody>
      </p:sp>
      <p:sp>
        <p:nvSpPr>
          <p:cNvPr id="17" name="MH_Other_2"/>
          <p:cNvSpPr/>
          <p:nvPr>
            <p:custDataLst>
              <p:tags r:id="rId4"/>
            </p:custDataLst>
          </p:nvPr>
        </p:nvSpPr>
        <p:spPr>
          <a:xfrm>
            <a:off x="2184401" y="2887663"/>
            <a:ext cx="1285875" cy="271462"/>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2400">
              <a:solidFill>
                <a:srgbClr val="FFFFFF"/>
              </a:solidFill>
            </a:endParaRPr>
          </a:p>
        </p:txBody>
      </p:sp>
      <p:sp>
        <p:nvSpPr>
          <p:cNvPr id="18" name="MH_SubTitle_1"/>
          <p:cNvSpPr/>
          <p:nvPr>
            <p:custDataLst>
              <p:tags r:id="rId5"/>
            </p:custDataLst>
          </p:nvPr>
        </p:nvSpPr>
        <p:spPr>
          <a:xfrm>
            <a:off x="2060576" y="3330575"/>
            <a:ext cx="1670050" cy="1277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1900" dirty="0">
                <a:solidFill>
                  <a:schemeClr val="tx1"/>
                </a:solidFill>
              </a:rPr>
              <a:t>点击添加文本</a:t>
            </a:r>
            <a:endParaRPr lang="en-US" altLang="zh-CN" sz="1900" dirty="0">
              <a:solidFill>
                <a:schemeClr val="tx1"/>
              </a:solidFill>
            </a:endParaRPr>
          </a:p>
          <a:p>
            <a:pPr algn="ctr">
              <a:lnSpc>
                <a:spcPct val="110000"/>
              </a:lnSpc>
              <a:defRPr/>
            </a:pPr>
            <a:r>
              <a:rPr lang="zh-CN" altLang="en-US" sz="1900" dirty="0">
                <a:solidFill>
                  <a:schemeClr val="tx1"/>
                </a:solidFill>
              </a:rPr>
              <a:t>添加文字</a:t>
            </a:r>
            <a:endParaRPr lang="en-US" altLang="zh-CN" sz="1900" dirty="0">
              <a:solidFill>
                <a:schemeClr val="tx1"/>
              </a:solidFill>
            </a:endParaRPr>
          </a:p>
        </p:txBody>
      </p:sp>
      <p:sp>
        <p:nvSpPr>
          <p:cNvPr id="19" name="MH_Other_3"/>
          <p:cNvSpPr/>
          <p:nvPr>
            <p:custDataLst>
              <p:tags r:id="rId6"/>
            </p:custDataLst>
          </p:nvPr>
        </p:nvSpPr>
        <p:spPr>
          <a:xfrm>
            <a:off x="3976688" y="4025901"/>
            <a:ext cx="1039812" cy="1039813"/>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en-US" altLang="zh-CN">
                <a:solidFill>
                  <a:srgbClr val="FFFFFF"/>
                </a:solidFill>
              </a:rPr>
              <a:t>B</a:t>
            </a:r>
            <a:endParaRPr lang="zh-CN" altLang="en-US" dirty="0">
              <a:solidFill>
                <a:srgbClr val="FFFFFF"/>
              </a:solidFill>
            </a:endParaRPr>
          </a:p>
        </p:txBody>
      </p:sp>
      <p:sp>
        <p:nvSpPr>
          <p:cNvPr id="20" name="MH_Other_4"/>
          <p:cNvSpPr/>
          <p:nvPr>
            <p:custDataLst>
              <p:tags r:id="rId7"/>
            </p:custDataLst>
          </p:nvPr>
        </p:nvSpPr>
        <p:spPr>
          <a:xfrm>
            <a:off x="3854451" y="4775201"/>
            <a:ext cx="1285875" cy="271463"/>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2400">
              <a:solidFill>
                <a:srgbClr val="FFFFFF"/>
              </a:solidFill>
            </a:endParaRPr>
          </a:p>
        </p:txBody>
      </p:sp>
      <p:sp>
        <p:nvSpPr>
          <p:cNvPr id="21" name="MH_SubTitle_4"/>
          <p:cNvSpPr/>
          <p:nvPr>
            <p:custDataLst>
              <p:tags r:id="rId8"/>
            </p:custDataLst>
          </p:nvPr>
        </p:nvSpPr>
        <p:spPr>
          <a:xfrm>
            <a:off x="3600450" y="5219700"/>
            <a:ext cx="1792288" cy="1276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a:solidFill>
                  <a:schemeClr val="tx1"/>
                </a:solidFill>
              </a:rPr>
              <a:t>点击添加文本</a:t>
            </a:r>
            <a:endParaRPr lang="en-US" altLang="zh-CN" sz="2000" dirty="0">
              <a:solidFill>
                <a:schemeClr val="tx1"/>
              </a:solidFill>
            </a:endParaRPr>
          </a:p>
          <a:p>
            <a:pPr algn="ctr">
              <a:lnSpc>
                <a:spcPct val="110000"/>
              </a:lnSpc>
              <a:defRPr/>
            </a:pPr>
            <a:r>
              <a:rPr lang="zh-CN" altLang="en-US" sz="2000" dirty="0">
                <a:solidFill>
                  <a:schemeClr val="tx1"/>
                </a:solidFill>
              </a:rPr>
              <a:t>添加文字</a:t>
            </a:r>
            <a:endParaRPr lang="en-US" altLang="zh-CN" sz="2000" dirty="0">
              <a:solidFill>
                <a:schemeClr val="tx1"/>
              </a:solidFill>
            </a:endParaRPr>
          </a:p>
        </p:txBody>
      </p:sp>
      <p:sp>
        <p:nvSpPr>
          <p:cNvPr id="22" name="MH_Other_5"/>
          <p:cNvSpPr/>
          <p:nvPr>
            <p:custDataLst>
              <p:tags r:id="rId9"/>
            </p:custDataLst>
          </p:nvPr>
        </p:nvSpPr>
        <p:spPr>
          <a:xfrm>
            <a:off x="5646738" y="2138363"/>
            <a:ext cx="1039812" cy="1039812"/>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en-US" altLang="zh-CN">
                <a:solidFill>
                  <a:srgbClr val="FFFFFF"/>
                </a:solidFill>
              </a:rPr>
              <a:t>C</a:t>
            </a:r>
            <a:endParaRPr lang="zh-CN" altLang="en-US" dirty="0">
              <a:solidFill>
                <a:srgbClr val="FFFFFF"/>
              </a:solidFill>
            </a:endParaRPr>
          </a:p>
        </p:txBody>
      </p:sp>
      <p:sp>
        <p:nvSpPr>
          <p:cNvPr id="23" name="MH_Other_6"/>
          <p:cNvSpPr/>
          <p:nvPr>
            <p:custDataLst>
              <p:tags r:id="rId10"/>
            </p:custDataLst>
          </p:nvPr>
        </p:nvSpPr>
        <p:spPr>
          <a:xfrm>
            <a:off x="5522914" y="2887663"/>
            <a:ext cx="1285875" cy="271462"/>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2400">
              <a:solidFill>
                <a:srgbClr val="FFFFFF"/>
              </a:solidFill>
            </a:endParaRPr>
          </a:p>
        </p:txBody>
      </p:sp>
      <p:sp>
        <p:nvSpPr>
          <p:cNvPr id="24" name="MH_SubTitle_2"/>
          <p:cNvSpPr/>
          <p:nvPr>
            <p:custDataLst>
              <p:tags r:id="rId11"/>
            </p:custDataLst>
          </p:nvPr>
        </p:nvSpPr>
        <p:spPr>
          <a:xfrm>
            <a:off x="5399089" y="3330575"/>
            <a:ext cx="1533525" cy="1277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a:solidFill>
                  <a:schemeClr val="tx1"/>
                </a:solidFill>
              </a:rPr>
              <a:t>点击添加文本</a:t>
            </a:r>
            <a:endParaRPr lang="en-US" altLang="zh-CN" sz="2000" dirty="0">
              <a:solidFill>
                <a:schemeClr val="tx1"/>
              </a:solidFill>
            </a:endParaRPr>
          </a:p>
          <a:p>
            <a:pPr algn="ctr">
              <a:lnSpc>
                <a:spcPct val="110000"/>
              </a:lnSpc>
              <a:defRPr/>
            </a:pPr>
            <a:r>
              <a:rPr lang="zh-CN" altLang="en-US" sz="2000" dirty="0">
                <a:solidFill>
                  <a:schemeClr val="tx1"/>
                </a:solidFill>
              </a:rPr>
              <a:t>添加文字</a:t>
            </a:r>
            <a:endParaRPr lang="en-US" altLang="zh-CN" sz="2000" dirty="0">
              <a:solidFill>
                <a:schemeClr val="tx1"/>
              </a:solidFill>
            </a:endParaRPr>
          </a:p>
        </p:txBody>
      </p:sp>
      <p:sp>
        <p:nvSpPr>
          <p:cNvPr id="25" name="MH_Other_7"/>
          <p:cNvSpPr/>
          <p:nvPr>
            <p:custDataLst>
              <p:tags r:id="rId12"/>
            </p:custDataLst>
          </p:nvPr>
        </p:nvSpPr>
        <p:spPr>
          <a:xfrm>
            <a:off x="7315201" y="4025901"/>
            <a:ext cx="1039813" cy="1039813"/>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en-US" altLang="zh-CN">
                <a:solidFill>
                  <a:srgbClr val="FFFFFF"/>
                </a:solidFill>
              </a:rPr>
              <a:t>D</a:t>
            </a:r>
            <a:endParaRPr lang="zh-CN" altLang="en-US" dirty="0">
              <a:solidFill>
                <a:srgbClr val="FFFFFF"/>
              </a:solidFill>
            </a:endParaRPr>
          </a:p>
        </p:txBody>
      </p:sp>
      <p:sp>
        <p:nvSpPr>
          <p:cNvPr id="26" name="MH_Other_8"/>
          <p:cNvSpPr/>
          <p:nvPr>
            <p:custDataLst>
              <p:tags r:id="rId13"/>
            </p:custDataLst>
          </p:nvPr>
        </p:nvSpPr>
        <p:spPr>
          <a:xfrm>
            <a:off x="7192964" y="4775201"/>
            <a:ext cx="1285875" cy="271463"/>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2400">
              <a:solidFill>
                <a:srgbClr val="FFFFFF"/>
              </a:solidFill>
            </a:endParaRPr>
          </a:p>
        </p:txBody>
      </p:sp>
      <p:sp>
        <p:nvSpPr>
          <p:cNvPr id="27" name="MH_SubTitle_5"/>
          <p:cNvSpPr/>
          <p:nvPr>
            <p:custDataLst>
              <p:tags r:id="rId14"/>
            </p:custDataLst>
          </p:nvPr>
        </p:nvSpPr>
        <p:spPr>
          <a:xfrm>
            <a:off x="6945314" y="5219700"/>
            <a:ext cx="1792287" cy="1276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a:solidFill>
                  <a:schemeClr val="tx1"/>
                </a:solidFill>
              </a:rPr>
              <a:t>点击添加文本</a:t>
            </a:r>
            <a:endParaRPr lang="en-US" altLang="zh-CN" sz="2000" dirty="0">
              <a:solidFill>
                <a:schemeClr val="tx1"/>
              </a:solidFill>
            </a:endParaRPr>
          </a:p>
          <a:p>
            <a:pPr algn="ctr">
              <a:lnSpc>
                <a:spcPct val="110000"/>
              </a:lnSpc>
              <a:defRPr/>
            </a:pPr>
            <a:r>
              <a:rPr lang="zh-CN" altLang="en-US" sz="2000" dirty="0">
                <a:solidFill>
                  <a:schemeClr val="tx1"/>
                </a:solidFill>
              </a:rPr>
              <a:t>添加文字</a:t>
            </a:r>
            <a:endParaRPr lang="en-US" altLang="zh-CN" sz="2000" dirty="0">
              <a:solidFill>
                <a:schemeClr val="tx1"/>
              </a:solidFill>
            </a:endParaRPr>
          </a:p>
        </p:txBody>
      </p:sp>
      <p:sp>
        <p:nvSpPr>
          <p:cNvPr id="28" name="MH_Other_9"/>
          <p:cNvSpPr/>
          <p:nvPr>
            <p:custDataLst>
              <p:tags r:id="rId15"/>
            </p:custDataLst>
          </p:nvPr>
        </p:nvSpPr>
        <p:spPr>
          <a:xfrm>
            <a:off x="8985251" y="2138363"/>
            <a:ext cx="1038225" cy="1039812"/>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en-US" altLang="zh-CN">
                <a:solidFill>
                  <a:srgbClr val="FFFFFF"/>
                </a:solidFill>
              </a:rPr>
              <a:t>E</a:t>
            </a:r>
            <a:endParaRPr lang="zh-CN" altLang="en-US" dirty="0">
              <a:solidFill>
                <a:srgbClr val="FFFFFF"/>
              </a:solidFill>
            </a:endParaRPr>
          </a:p>
        </p:txBody>
      </p:sp>
      <p:sp>
        <p:nvSpPr>
          <p:cNvPr id="29" name="MH_Other_10"/>
          <p:cNvSpPr/>
          <p:nvPr>
            <p:custDataLst>
              <p:tags r:id="rId16"/>
            </p:custDataLst>
          </p:nvPr>
        </p:nvSpPr>
        <p:spPr>
          <a:xfrm>
            <a:off x="8861426" y="2887663"/>
            <a:ext cx="1285875" cy="271462"/>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2400">
              <a:solidFill>
                <a:srgbClr val="FFFFFF"/>
              </a:solidFill>
            </a:endParaRPr>
          </a:p>
        </p:txBody>
      </p:sp>
      <p:sp>
        <p:nvSpPr>
          <p:cNvPr id="30" name="MH_SubTitle_3"/>
          <p:cNvSpPr/>
          <p:nvPr>
            <p:custDataLst>
              <p:tags r:id="rId17"/>
            </p:custDataLst>
          </p:nvPr>
        </p:nvSpPr>
        <p:spPr>
          <a:xfrm>
            <a:off x="8737601" y="3330575"/>
            <a:ext cx="1792288" cy="1277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a:solidFill>
                  <a:schemeClr val="tx1"/>
                </a:solidFill>
              </a:rPr>
              <a:t>点击添加文本</a:t>
            </a:r>
            <a:endParaRPr lang="en-US" altLang="zh-CN" sz="2000" dirty="0">
              <a:solidFill>
                <a:schemeClr val="tx1"/>
              </a:solidFill>
            </a:endParaRPr>
          </a:p>
          <a:p>
            <a:pPr algn="ctr">
              <a:lnSpc>
                <a:spcPct val="110000"/>
              </a:lnSpc>
              <a:defRPr/>
            </a:pPr>
            <a:r>
              <a:rPr lang="zh-CN" altLang="en-US" sz="2000" dirty="0">
                <a:solidFill>
                  <a:schemeClr val="tx1"/>
                </a:solidFill>
              </a:rPr>
              <a:t>添加文字</a:t>
            </a:r>
            <a:endParaRPr lang="en-US" altLang="zh-CN" sz="2000" dirty="0">
              <a:solidFill>
                <a:schemeClr val="tx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72696" y="2249645"/>
            <a:ext cx="2290131" cy="2387141"/>
          </a:xfrm>
          <a:prstGeom prst="rect">
            <a:avLst/>
          </a:prstGeom>
        </p:spPr>
      </p:pic>
      <p:cxnSp>
        <p:nvCxnSpPr>
          <p:cNvPr id="30" name="PA_ACE_直接连接符 29"/>
          <p:cNvCxnSpPr/>
          <p:nvPr>
            <p:custDataLst>
              <p:tags r:id="rId2"/>
            </p:custDataLst>
          </p:nvPr>
        </p:nvCxnSpPr>
        <p:spPr>
          <a:xfrm>
            <a:off x="5162550" y="1336572"/>
            <a:ext cx="0" cy="4057650"/>
          </a:xfrm>
          <a:prstGeom prst="line">
            <a:avLst/>
          </a:prstGeom>
          <a:ln>
            <a:solidFill>
              <a:srgbClr val="B51B3D"/>
            </a:solidFill>
          </a:ln>
        </p:spPr>
        <p:style>
          <a:lnRef idx="1">
            <a:schemeClr val="accent1"/>
          </a:lnRef>
          <a:fillRef idx="0">
            <a:schemeClr val="accent1"/>
          </a:fillRef>
          <a:effectRef idx="0">
            <a:schemeClr val="accent1"/>
          </a:effectRef>
          <a:fontRef idx="minor">
            <a:schemeClr val="tx1"/>
          </a:fontRef>
        </p:style>
      </p:cxnSp>
      <p:sp>
        <p:nvSpPr>
          <p:cNvPr id="31" name="PA_ACE_文本框 30"/>
          <p:cNvSpPr txBox="1"/>
          <p:nvPr>
            <p:custDataLst>
              <p:tags r:id="rId3"/>
            </p:custDataLst>
          </p:nvPr>
        </p:nvSpPr>
        <p:spPr>
          <a:xfrm>
            <a:off x="5426180" y="1380238"/>
            <a:ext cx="781159" cy="3970318"/>
          </a:xfrm>
          <a:prstGeom prst="rect">
            <a:avLst/>
          </a:prstGeom>
          <a:noFill/>
        </p:spPr>
        <p:txBody>
          <a:bodyPr wrap="square" rtlCol="0">
            <a:spAutoFit/>
          </a:bodyPr>
          <a:lstStyle/>
          <a:p>
            <a:pPr algn="ctr"/>
            <a:r>
              <a:rPr lang="zh-CN" altLang="en-US" sz="3600" b="1" dirty="0">
                <a:solidFill>
                  <a:srgbClr val="B51B3D"/>
                </a:solidFill>
                <a:latin typeface="楷体" panose="02010609060101010101" pitchFamily="49" charset="-122"/>
                <a:ea typeface="楷体" panose="02010609060101010101" pitchFamily="49" charset="-122"/>
              </a:rPr>
              <a:t>请输入目录标题</a:t>
            </a:r>
            <a:endParaRPr lang="zh-CN" altLang="en-US" sz="3600" b="1" dirty="0">
              <a:solidFill>
                <a:srgbClr val="B51B3D"/>
              </a:solidFill>
              <a:latin typeface="楷体" panose="02010609060101010101" pitchFamily="49" charset="-122"/>
              <a:ea typeface="楷体" panose="02010609060101010101" pitchFamily="49" charset="-122"/>
            </a:endParaRPr>
          </a:p>
        </p:txBody>
      </p:sp>
      <p:sp>
        <p:nvSpPr>
          <p:cNvPr id="32" name="PA_ACE_文本框 31"/>
          <p:cNvSpPr txBox="1"/>
          <p:nvPr>
            <p:custDataLst>
              <p:tags r:id="rId4"/>
            </p:custDataLst>
          </p:nvPr>
        </p:nvSpPr>
        <p:spPr>
          <a:xfrm>
            <a:off x="6734599" y="1380238"/>
            <a:ext cx="781159" cy="3970318"/>
          </a:xfrm>
          <a:prstGeom prst="rect">
            <a:avLst/>
          </a:prstGeom>
          <a:noFill/>
        </p:spPr>
        <p:txBody>
          <a:bodyPr wrap="square" rtlCol="0">
            <a:spAutoFit/>
          </a:bodyPr>
          <a:lstStyle/>
          <a:p>
            <a:pPr algn="ctr"/>
            <a:r>
              <a:rPr lang="zh-CN" altLang="en-US" sz="3600" b="1" dirty="0">
                <a:solidFill>
                  <a:srgbClr val="B51B3D"/>
                </a:solidFill>
                <a:latin typeface="楷体" panose="02010609060101010101" pitchFamily="49" charset="-122"/>
                <a:ea typeface="楷体" panose="02010609060101010101" pitchFamily="49" charset="-122"/>
              </a:rPr>
              <a:t>请输入目录标题</a:t>
            </a:r>
            <a:endParaRPr lang="zh-CN" altLang="en-US" sz="3600" b="1" dirty="0">
              <a:solidFill>
                <a:srgbClr val="B51B3D"/>
              </a:solidFill>
              <a:latin typeface="楷体" panose="02010609060101010101" pitchFamily="49" charset="-122"/>
              <a:ea typeface="楷体" panose="02010609060101010101" pitchFamily="49" charset="-122"/>
            </a:endParaRPr>
          </a:p>
        </p:txBody>
      </p:sp>
      <p:sp>
        <p:nvSpPr>
          <p:cNvPr id="33" name="PA_ACE_文本框 32"/>
          <p:cNvSpPr txBox="1"/>
          <p:nvPr>
            <p:custDataLst>
              <p:tags r:id="rId5"/>
            </p:custDataLst>
          </p:nvPr>
        </p:nvSpPr>
        <p:spPr>
          <a:xfrm>
            <a:off x="8043018" y="1380238"/>
            <a:ext cx="781159" cy="3970318"/>
          </a:xfrm>
          <a:prstGeom prst="rect">
            <a:avLst/>
          </a:prstGeom>
          <a:noFill/>
        </p:spPr>
        <p:txBody>
          <a:bodyPr wrap="square" rtlCol="0">
            <a:spAutoFit/>
          </a:bodyPr>
          <a:lstStyle/>
          <a:p>
            <a:pPr algn="ctr"/>
            <a:r>
              <a:rPr lang="zh-CN" altLang="en-US" sz="3600" b="1" dirty="0">
                <a:solidFill>
                  <a:srgbClr val="B51B3D"/>
                </a:solidFill>
                <a:latin typeface="楷体" panose="02010609060101010101" pitchFamily="49" charset="-122"/>
                <a:ea typeface="楷体" panose="02010609060101010101" pitchFamily="49" charset="-122"/>
              </a:rPr>
              <a:t>请输入目录标题</a:t>
            </a:r>
            <a:endParaRPr lang="zh-CN" altLang="en-US" sz="3600" b="1" dirty="0">
              <a:solidFill>
                <a:srgbClr val="B51B3D"/>
              </a:solidFill>
              <a:latin typeface="楷体" panose="02010609060101010101" pitchFamily="49" charset="-122"/>
              <a:ea typeface="楷体" panose="02010609060101010101" pitchFamily="49" charset="-122"/>
            </a:endParaRPr>
          </a:p>
        </p:txBody>
      </p:sp>
      <p:sp>
        <p:nvSpPr>
          <p:cNvPr id="34" name="PA_ACE_文本框 33"/>
          <p:cNvSpPr txBox="1"/>
          <p:nvPr>
            <p:custDataLst>
              <p:tags r:id="rId6"/>
            </p:custDataLst>
          </p:nvPr>
        </p:nvSpPr>
        <p:spPr>
          <a:xfrm>
            <a:off x="9351437" y="1380238"/>
            <a:ext cx="781159" cy="3970318"/>
          </a:xfrm>
          <a:prstGeom prst="rect">
            <a:avLst/>
          </a:prstGeom>
          <a:noFill/>
        </p:spPr>
        <p:txBody>
          <a:bodyPr wrap="square" rtlCol="0">
            <a:spAutoFit/>
          </a:bodyPr>
          <a:lstStyle/>
          <a:p>
            <a:pPr algn="ctr"/>
            <a:r>
              <a:rPr lang="zh-CN" altLang="en-US" sz="3600" b="1" dirty="0">
                <a:solidFill>
                  <a:srgbClr val="B51B3D"/>
                </a:solidFill>
                <a:latin typeface="楷体" panose="02010609060101010101" pitchFamily="49" charset="-122"/>
                <a:ea typeface="楷体" panose="02010609060101010101" pitchFamily="49" charset="-122"/>
              </a:rPr>
              <a:t>请输入目录标题</a:t>
            </a:r>
            <a:endParaRPr lang="zh-CN" altLang="en-US" sz="3600" b="1" dirty="0">
              <a:solidFill>
                <a:srgbClr val="B51B3D"/>
              </a:solidFill>
              <a:latin typeface="楷体" panose="02010609060101010101" pitchFamily="49" charset="-122"/>
              <a:ea typeface="楷体" panose="02010609060101010101" pitchFamily="49" charset="-122"/>
            </a:endParaRPr>
          </a:p>
        </p:txBody>
      </p:sp>
      <p:cxnSp>
        <p:nvCxnSpPr>
          <p:cNvPr id="35" name="PA_ACE_直接连接符 34"/>
          <p:cNvCxnSpPr/>
          <p:nvPr>
            <p:custDataLst>
              <p:tags r:id="rId7"/>
            </p:custDataLst>
          </p:nvPr>
        </p:nvCxnSpPr>
        <p:spPr>
          <a:xfrm>
            <a:off x="6470969" y="1336572"/>
            <a:ext cx="0" cy="4057650"/>
          </a:xfrm>
          <a:prstGeom prst="line">
            <a:avLst/>
          </a:prstGeom>
          <a:ln>
            <a:solidFill>
              <a:srgbClr val="B51B3D"/>
            </a:solidFill>
          </a:ln>
        </p:spPr>
        <p:style>
          <a:lnRef idx="1">
            <a:schemeClr val="accent1"/>
          </a:lnRef>
          <a:fillRef idx="0">
            <a:schemeClr val="accent1"/>
          </a:fillRef>
          <a:effectRef idx="0">
            <a:schemeClr val="accent1"/>
          </a:effectRef>
          <a:fontRef idx="minor">
            <a:schemeClr val="tx1"/>
          </a:fontRef>
        </p:style>
      </p:cxnSp>
      <p:cxnSp>
        <p:nvCxnSpPr>
          <p:cNvPr id="36" name="PA_ACE_直接连接符 35"/>
          <p:cNvCxnSpPr/>
          <p:nvPr>
            <p:custDataLst>
              <p:tags r:id="rId8"/>
            </p:custDataLst>
          </p:nvPr>
        </p:nvCxnSpPr>
        <p:spPr>
          <a:xfrm>
            <a:off x="7779388" y="1336572"/>
            <a:ext cx="0" cy="4057650"/>
          </a:xfrm>
          <a:prstGeom prst="line">
            <a:avLst/>
          </a:prstGeom>
          <a:ln>
            <a:solidFill>
              <a:srgbClr val="B51B3D"/>
            </a:solidFill>
          </a:ln>
        </p:spPr>
        <p:style>
          <a:lnRef idx="1">
            <a:schemeClr val="accent1"/>
          </a:lnRef>
          <a:fillRef idx="0">
            <a:schemeClr val="accent1"/>
          </a:fillRef>
          <a:effectRef idx="0">
            <a:schemeClr val="accent1"/>
          </a:effectRef>
          <a:fontRef idx="minor">
            <a:schemeClr val="tx1"/>
          </a:fontRef>
        </p:style>
      </p:cxnSp>
      <p:cxnSp>
        <p:nvCxnSpPr>
          <p:cNvPr id="37" name="PA_ACE_直接连接符 36"/>
          <p:cNvCxnSpPr/>
          <p:nvPr>
            <p:custDataLst>
              <p:tags r:id="rId9"/>
            </p:custDataLst>
          </p:nvPr>
        </p:nvCxnSpPr>
        <p:spPr>
          <a:xfrm>
            <a:off x="9087807" y="1336572"/>
            <a:ext cx="0" cy="4057650"/>
          </a:xfrm>
          <a:prstGeom prst="line">
            <a:avLst/>
          </a:prstGeom>
          <a:ln>
            <a:solidFill>
              <a:srgbClr val="B51B3D"/>
            </a:solidFill>
          </a:ln>
        </p:spPr>
        <p:style>
          <a:lnRef idx="1">
            <a:schemeClr val="accent1"/>
          </a:lnRef>
          <a:fillRef idx="0">
            <a:schemeClr val="accent1"/>
          </a:fillRef>
          <a:effectRef idx="0">
            <a:schemeClr val="accent1"/>
          </a:effectRef>
          <a:fontRef idx="minor">
            <a:schemeClr val="tx1"/>
          </a:fontRef>
        </p:style>
      </p:cxnSp>
      <p:cxnSp>
        <p:nvCxnSpPr>
          <p:cNvPr id="38" name="PA_ACE_直接连接符 37"/>
          <p:cNvCxnSpPr/>
          <p:nvPr>
            <p:custDataLst>
              <p:tags r:id="rId10"/>
            </p:custDataLst>
          </p:nvPr>
        </p:nvCxnSpPr>
        <p:spPr>
          <a:xfrm>
            <a:off x="10396223" y="1336572"/>
            <a:ext cx="0" cy="4057650"/>
          </a:xfrm>
          <a:prstGeom prst="line">
            <a:avLst/>
          </a:prstGeom>
          <a:ln>
            <a:solidFill>
              <a:srgbClr val="B51B3D"/>
            </a:solidFill>
          </a:ln>
        </p:spPr>
        <p:style>
          <a:lnRef idx="1">
            <a:schemeClr val="accent1"/>
          </a:lnRef>
          <a:fillRef idx="0">
            <a:schemeClr val="accent1"/>
          </a:fillRef>
          <a:effectRef idx="0">
            <a:schemeClr val="accent1"/>
          </a:effectRef>
          <a:fontRef idx="minor">
            <a:schemeClr val="tx1"/>
          </a:fontRef>
        </p:style>
      </p:cxnSp>
      <p:sp>
        <p:nvSpPr>
          <p:cNvPr id="39" name="PA_ACE_文本框 38"/>
          <p:cNvSpPr txBox="1"/>
          <p:nvPr>
            <p:custDataLst>
              <p:tags r:id="rId11"/>
            </p:custDataLst>
          </p:nvPr>
        </p:nvSpPr>
        <p:spPr>
          <a:xfrm>
            <a:off x="3172018" y="2464181"/>
            <a:ext cx="1292662" cy="1958068"/>
          </a:xfrm>
          <a:prstGeom prst="rect">
            <a:avLst/>
          </a:prstGeom>
          <a:noFill/>
        </p:spPr>
        <p:txBody>
          <a:bodyPr vert="eaVert" wrap="square" rtlCol="0">
            <a:spAutoFit/>
          </a:bodyPr>
          <a:lstStyle/>
          <a:p>
            <a:pPr algn="ctr"/>
            <a:r>
              <a:rPr lang="zh-CN" altLang="en-US" sz="7200" dirty="0">
                <a:solidFill>
                  <a:srgbClr val="B51B3D"/>
                </a:solidFill>
                <a:latin typeface="方正字迹-邢体草书简体" panose="03000502000000000000" pitchFamily="66" charset="-122"/>
                <a:ea typeface="方正字迹-邢体草书简体" panose="03000502000000000000" pitchFamily="66" charset="-122"/>
                <a:cs typeface="雅痞-简 常规体" panose="00000500000000000000" pitchFamily="50" charset="-122"/>
              </a:rPr>
              <a:t>目录</a:t>
            </a:r>
            <a:endParaRPr lang="zh-CN" altLang="en-US" sz="7200" dirty="0">
              <a:solidFill>
                <a:srgbClr val="B51B3D"/>
              </a:solidFill>
              <a:latin typeface="方正字迹-邢体草书简体" panose="03000502000000000000" pitchFamily="66" charset="-122"/>
              <a:ea typeface="方正字迹-邢体草书简体" panose="03000502000000000000" pitchFamily="66" charset="-122"/>
              <a:cs typeface="雅痞-简 常规体" panose="00000500000000000000" pitchFamily="50" charset="-122"/>
            </a:endParaRPr>
          </a:p>
        </p:txBody>
      </p:sp>
      <p:pic>
        <p:nvPicPr>
          <p:cNvPr id="13" name="图片 12" descr="图片包含 物体&#10;&#10;已生成高可信度的说明"/>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9833" y="209550"/>
            <a:ext cx="1063245" cy="4437206"/>
          </a:xfrm>
          <a:prstGeom prst="rect">
            <a:avLst/>
          </a:prstGeom>
        </p:spPr>
      </p:pic>
      <p:pic>
        <p:nvPicPr>
          <p:cNvPr id="14" name="图片 13" descr="图片包含 物体&#10;&#10;已生成高可信度的说明"/>
          <p:cNvPicPr>
            <a:picLocks noChangeAspect="1"/>
          </p:cNvPicPr>
          <p:nvPr/>
        </p:nvPicPr>
        <p:blipFill rotWithShape="1">
          <a:blip r:embed="rId12">
            <a:extLst>
              <a:ext uri="{28A0092B-C50C-407E-A947-70E740481C1C}">
                <a14:useLocalDpi xmlns:a14="http://schemas.microsoft.com/office/drawing/2010/main" val="0"/>
              </a:ext>
            </a:extLst>
          </a:blip>
          <a:srcRect t="34711" r="-1265" b="-1"/>
          <a:stretch>
            <a:fillRect/>
          </a:stretch>
        </p:blipFill>
        <p:spPr>
          <a:xfrm>
            <a:off x="2059827" y="209549"/>
            <a:ext cx="1076697" cy="289701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70000" fill="hold" nodeType="withEffect">
                                  <p:stCondLst>
                                    <p:cond delay="0"/>
                                  </p:stCondLst>
                                  <p:childTnLst>
                                    <p:set>
                                      <p:cBhvr>
                                        <p:cTn id="6" dur="855" fill="hold">
                                          <p:stCondLst>
                                            <p:cond delay="1"/>
                                          </p:stCondLst>
                                        </p:cTn>
                                        <p:tgtEl>
                                          <p:spTgt spid="30"/>
                                        </p:tgtEl>
                                        <p:attrNameLst>
                                          <p:attrName>style.visibility</p:attrName>
                                        </p:attrNameLst>
                                      </p:cBhvr>
                                      <p:to>
                                        <p:strVal val="visible"/>
                                      </p:to>
                                    </p:set>
                                    <p:anim to="" calcmode="lin" valueType="num">
                                      <p:cBhvr>
                                        <p:cTn id="7" dur="1" fill="hold">
                                          <p:stCondLst>
                                            <p:cond delay="0"/>
                                          </p:stCondLst>
                                        </p:cTn>
                                        <p:tgtEl>
                                          <p:spTgt spid="30"/>
                                        </p:tgtEl>
                                        <p:attrNameLst>
                                          <p:attrName>ppt_x</p:attrName>
                                        </p:attrNameLst>
                                      </p:cBhvr>
                                      <p:tavLst>
                                        <p:tav tm="0">
                                          <p:val>
                                            <p:strVal val="#ppt_x"/>
                                          </p:val>
                                        </p:tav>
                                        <p:tav tm="100000">
                                          <p:val>
                                            <p:strVal val="#ppt_x+0.15*sin(rand(0-360)+0)+2"/>
                                          </p:val>
                                        </p:tav>
                                      </p:tavLst>
                                    </p:anim>
                                    <p:anim to="" calcmode="lin" valueType="num">
                                      <p:cBhvr>
                                        <p:cTn id="8" dur="1" fill="hold">
                                          <p:stCondLst>
                                            <p:cond delay="0"/>
                                          </p:stCondLst>
                                        </p:cTn>
                                        <p:tgtEl>
                                          <p:spTgt spid="30"/>
                                        </p:tgtEl>
                                        <p:attrNameLst>
                                          <p:attrName>ppt_y</p:attrName>
                                        </p:attrNameLst>
                                      </p:cBhvr>
                                      <p:tavLst>
                                        <p:tav tm="0">
                                          <p:val>
                                            <p:strVal val="#ppt_y"/>
                                          </p:val>
                                        </p:tav>
                                        <p:tav tm="100000">
                                          <p:val>
                                            <p:strVal val="#ppt_y+0.15*sin(rand(0-360)+0)+2"/>
                                          </p:val>
                                        </p:tav>
                                      </p:tavLst>
                                    </p:anim>
                                    <p:anim to="" calcmode="lin" valueType="num">
                                      <p:cBhvr>
                                        <p:cTn id="9" dur="998" fill="hold">
                                          <p:stCondLst>
                                            <p:cond delay="2"/>
                                          </p:stCondLst>
                                        </p:cTn>
                                        <p:tgtEl>
                                          <p:spTgt spid="30"/>
                                        </p:tgtEl>
                                        <p:attrNameLst>
                                          <p:attrName>style.opacity</p:attrName>
                                        </p:attrNameLst>
                                      </p:cBhvr>
                                      <p:tavLst>
                                        <p:tav tm="0">
                                          <p:val>
                                            <p:fltVal val="0"/>
                                          </p:val>
                                        </p:tav>
                                        <p:tav tm="100000">
                                          <p:val>
                                            <p:fltVal val="1"/>
                                          </p:val>
                                        </p:tav>
                                      </p:tavLst>
                                    </p:anim>
                                    <p:animScale>
                                      <p:cBhvr>
                                        <p:cTn id="10" dur="998" fill="hold">
                                          <p:stCondLst>
                                            <p:cond delay="1"/>
                                          </p:stCondLst>
                                        </p:cTn>
                                        <p:tgtEl>
                                          <p:spTgt spid="30"/>
                                        </p:tgtEl>
                                      </p:cBhvr>
                                      <p:from x="500000" y="500000"/>
                                      <p:to x="100000" y="100000"/>
                                    </p:animScale>
                                    <p:anim to="" calcmode="lin" valueType="num">
                                      <p:cBhvr>
                                        <p:cTn id="11" dur="714" fill="hold">
                                          <p:stCondLst>
                                            <p:cond delay="286"/>
                                          </p:stCondLst>
                                        </p:cTn>
                                        <p:tgtEl>
                                          <p:spTgt spid="30"/>
                                        </p:tgtEl>
                                        <p:attrNameLst>
                                          <p:attrName>ppt_x</p:attrName>
                                        </p:attrNameLst>
                                      </p:cBhvr>
                                      <p:tavLst>
                                        <p:tav tm="0">
                                          <p:val>
                                            <p:strVal val="ppt_x-2"/>
                                          </p:val>
                                        </p:tav>
                                        <p:tav tm="100000">
                                          <p:val>
                                            <p:strVal val="#ppt_x"/>
                                          </p:val>
                                        </p:tav>
                                      </p:tavLst>
                                    </p:anim>
                                    <p:anim to="" calcmode="lin" valueType="num">
                                      <p:cBhvr>
                                        <p:cTn id="12" dur="714" fill="hold">
                                          <p:stCondLst>
                                            <p:cond delay="286"/>
                                          </p:stCondLst>
                                        </p:cTn>
                                        <p:tgtEl>
                                          <p:spTgt spid="30"/>
                                        </p:tgtEl>
                                        <p:attrNameLst>
                                          <p:attrName>ppt_y</p:attrName>
                                        </p:attrNameLst>
                                      </p:cBhvr>
                                      <p:tavLst>
                                        <p:tav tm="0">
                                          <p:val>
                                            <p:strVal val="ppt_y-2"/>
                                          </p:val>
                                        </p:tav>
                                        <p:tav tm="100000">
                                          <p:val>
                                            <p:strVal val="#ppt_y"/>
                                          </p:val>
                                        </p:tav>
                                      </p:tavLst>
                                    </p:anim>
                                  </p:childTnLst>
                                </p:cTn>
                              </p:par>
                              <p:par>
                                <p:cTn id="13" presetID="0" presetClass="entr" presetSubtype="0" decel="70000" fill="hold" grpId="0" nodeType="withEffect">
                                  <p:stCondLst>
                                    <p:cond delay="0"/>
                                  </p:stCondLst>
                                  <p:iterate type="lt">
                                    <p:tmPct val="1000"/>
                                  </p:iterate>
                                  <p:childTnLst>
                                    <p:set>
                                      <p:cBhvr>
                                        <p:cTn id="14" dur="855" fill="hold">
                                          <p:stCondLst>
                                            <p:cond delay="1"/>
                                          </p:stCondLst>
                                        </p:cTn>
                                        <p:tgtEl>
                                          <p:spTgt spid="31"/>
                                        </p:tgtEl>
                                        <p:attrNameLst>
                                          <p:attrName>style.visibility</p:attrName>
                                        </p:attrNameLst>
                                      </p:cBhvr>
                                      <p:to>
                                        <p:strVal val="visible"/>
                                      </p:to>
                                    </p:set>
                                    <p:anim to="" calcmode="lin" valueType="num">
                                      <p:cBhvr>
                                        <p:cTn id="15" dur="1" fill="hold">
                                          <p:stCondLst>
                                            <p:cond delay="0"/>
                                          </p:stCondLst>
                                        </p:cTn>
                                        <p:tgtEl>
                                          <p:spTgt spid="31"/>
                                        </p:tgtEl>
                                        <p:attrNameLst>
                                          <p:attrName>ppt_x</p:attrName>
                                        </p:attrNameLst>
                                      </p:cBhvr>
                                      <p:tavLst>
                                        <p:tav tm="0">
                                          <p:val>
                                            <p:strVal val="#ppt_x"/>
                                          </p:val>
                                        </p:tav>
                                        <p:tav tm="100000">
                                          <p:val>
                                            <p:strVal val="#ppt_x+0.15*sin(rand(0-360)+0)+2"/>
                                          </p:val>
                                        </p:tav>
                                      </p:tavLst>
                                    </p:anim>
                                    <p:anim to="" calcmode="lin" valueType="num">
                                      <p:cBhvr>
                                        <p:cTn id="16" dur="1" fill="hold">
                                          <p:stCondLst>
                                            <p:cond delay="0"/>
                                          </p:stCondLst>
                                        </p:cTn>
                                        <p:tgtEl>
                                          <p:spTgt spid="31"/>
                                        </p:tgtEl>
                                        <p:attrNameLst>
                                          <p:attrName>ppt_y</p:attrName>
                                        </p:attrNameLst>
                                      </p:cBhvr>
                                      <p:tavLst>
                                        <p:tav tm="0">
                                          <p:val>
                                            <p:strVal val="#ppt_y"/>
                                          </p:val>
                                        </p:tav>
                                        <p:tav tm="100000">
                                          <p:val>
                                            <p:strVal val="#ppt_y+0.15*sin(rand(0-360)+0)+2"/>
                                          </p:val>
                                        </p:tav>
                                      </p:tavLst>
                                    </p:anim>
                                    <p:anim to="" calcmode="lin" valueType="num">
                                      <p:cBhvr>
                                        <p:cTn id="17" dur="998" fill="hold">
                                          <p:stCondLst>
                                            <p:cond delay="2"/>
                                          </p:stCondLst>
                                        </p:cTn>
                                        <p:tgtEl>
                                          <p:spTgt spid="31"/>
                                        </p:tgtEl>
                                        <p:attrNameLst>
                                          <p:attrName>style.opacity</p:attrName>
                                        </p:attrNameLst>
                                      </p:cBhvr>
                                      <p:tavLst>
                                        <p:tav tm="0">
                                          <p:val>
                                            <p:fltVal val="0"/>
                                          </p:val>
                                        </p:tav>
                                        <p:tav tm="100000">
                                          <p:val>
                                            <p:fltVal val="1"/>
                                          </p:val>
                                        </p:tav>
                                      </p:tavLst>
                                    </p:anim>
                                    <p:animScale>
                                      <p:cBhvr>
                                        <p:cTn id="18" dur="998" fill="hold">
                                          <p:stCondLst>
                                            <p:cond delay="1"/>
                                          </p:stCondLst>
                                        </p:cTn>
                                        <p:tgtEl>
                                          <p:spTgt spid="31"/>
                                        </p:tgtEl>
                                      </p:cBhvr>
                                      <p:from x="500000" y="500000"/>
                                      <p:to x="100000" y="100000"/>
                                    </p:animScale>
                                    <p:anim to="" calcmode="lin" valueType="num">
                                      <p:cBhvr>
                                        <p:cTn id="19" dur="714" fill="hold">
                                          <p:stCondLst>
                                            <p:cond delay="286"/>
                                          </p:stCondLst>
                                        </p:cTn>
                                        <p:tgtEl>
                                          <p:spTgt spid="31"/>
                                        </p:tgtEl>
                                        <p:attrNameLst>
                                          <p:attrName>ppt_x</p:attrName>
                                        </p:attrNameLst>
                                      </p:cBhvr>
                                      <p:tavLst>
                                        <p:tav tm="0">
                                          <p:val>
                                            <p:strVal val="ppt_x-2"/>
                                          </p:val>
                                        </p:tav>
                                        <p:tav tm="100000">
                                          <p:val>
                                            <p:strVal val="#ppt_x"/>
                                          </p:val>
                                        </p:tav>
                                      </p:tavLst>
                                    </p:anim>
                                    <p:anim to="" calcmode="lin" valueType="num">
                                      <p:cBhvr>
                                        <p:cTn id="20" dur="714" fill="hold">
                                          <p:stCondLst>
                                            <p:cond delay="286"/>
                                          </p:stCondLst>
                                        </p:cTn>
                                        <p:tgtEl>
                                          <p:spTgt spid="31"/>
                                        </p:tgtEl>
                                        <p:attrNameLst>
                                          <p:attrName>ppt_y</p:attrName>
                                        </p:attrNameLst>
                                      </p:cBhvr>
                                      <p:tavLst>
                                        <p:tav tm="0">
                                          <p:val>
                                            <p:strVal val="ppt_y-2"/>
                                          </p:val>
                                        </p:tav>
                                        <p:tav tm="100000">
                                          <p:val>
                                            <p:strVal val="#ppt_y"/>
                                          </p:val>
                                        </p:tav>
                                      </p:tavLst>
                                    </p:anim>
                                  </p:childTnLst>
                                </p:cTn>
                              </p:par>
                              <p:par>
                                <p:cTn id="21" presetID="0" presetClass="entr" presetSubtype="0" decel="70000" fill="hold" grpId="0" nodeType="withEffect">
                                  <p:stCondLst>
                                    <p:cond delay="0"/>
                                  </p:stCondLst>
                                  <p:iterate type="lt">
                                    <p:tmPct val="1000"/>
                                  </p:iterate>
                                  <p:childTnLst>
                                    <p:set>
                                      <p:cBhvr>
                                        <p:cTn id="22" dur="855" fill="hold">
                                          <p:stCondLst>
                                            <p:cond delay="1"/>
                                          </p:stCondLst>
                                        </p:cTn>
                                        <p:tgtEl>
                                          <p:spTgt spid="32"/>
                                        </p:tgtEl>
                                        <p:attrNameLst>
                                          <p:attrName>style.visibility</p:attrName>
                                        </p:attrNameLst>
                                      </p:cBhvr>
                                      <p:to>
                                        <p:strVal val="visible"/>
                                      </p:to>
                                    </p:set>
                                    <p:anim to="" calcmode="lin" valueType="num">
                                      <p:cBhvr>
                                        <p:cTn id="23" dur="1" fill="hold">
                                          <p:stCondLst>
                                            <p:cond delay="0"/>
                                          </p:stCondLst>
                                        </p:cTn>
                                        <p:tgtEl>
                                          <p:spTgt spid="32"/>
                                        </p:tgtEl>
                                        <p:attrNameLst>
                                          <p:attrName>ppt_x</p:attrName>
                                        </p:attrNameLst>
                                      </p:cBhvr>
                                      <p:tavLst>
                                        <p:tav tm="0">
                                          <p:val>
                                            <p:strVal val="#ppt_x"/>
                                          </p:val>
                                        </p:tav>
                                        <p:tav tm="100000">
                                          <p:val>
                                            <p:strVal val="#ppt_x+0.15*sin(rand(0-360)+0)+2"/>
                                          </p:val>
                                        </p:tav>
                                      </p:tavLst>
                                    </p:anim>
                                    <p:anim to="" calcmode="lin" valueType="num">
                                      <p:cBhvr>
                                        <p:cTn id="24" dur="1" fill="hold">
                                          <p:stCondLst>
                                            <p:cond delay="0"/>
                                          </p:stCondLst>
                                        </p:cTn>
                                        <p:tgtEl>
                                          <p:spTgt spid="32"/>
                                        </p:tgtEl>
                                        <p:attrNameLst>
                                          <p:attrName>ppt_y</p:attrName>
                                        </p:attrNameLst>
                                      </p:cBhvr>
                                      <p:tavLst>
                                        <p:tav tm="0">
                                          <p:val>
                                            <p:strVal val="#ppt_y"/>
                                          </p:val>
                                        </p:tav>
                                        <p:tav tm="100000">
                                          <p:val>
                                            <p:strVal val="#ppt_y+0.15*sin(rand(0-360)+0)+2"/>
                                          </p:val>
                                        </p:tav>
                                      </p:tavLst>
                                    </p:anim>
                                    <p:anim to="" calcmode="lin" valueType="num">
                                      <p:cBhvr>
                                        <p:cTn id="25" dur="998" fill="hold">
                                          <p:stCondLst>
                                            <p:cond delay="2"/>
                                          </p:stCondLst>
                                        </p:cTn>
                                        <p:tgtEl>
                                          <p:spTgt spid="32"/>
                                        </p:tgtEl>
                                        <p:attrNameLst>
                                          <p:attrName>style.opacity</p:attrName>
                                        </p:attrNameLst>
                                      </p:cBhvr>
                                      <p:tavLst>
                                        <p:tav tm="0">
                                          <p:val>
                                            <p:fltVal val="0"/>
                                          </p:val>
                                        </p:tav>
                                        <p:tav tm="100000">
                                          <p:val>
                                            <p:fltVal val="1"/>
                                          </p:val>
                                        </p:tav>
                                      </p:tavLst>
                                    </p:anim>
                                    <p:animScale>
                                      <p:cBhvr>
                                        <p:cTn id="26" dur="998" fill="hold">
                                          <p:stCondLst>
                                            <p:cond delay="1"/>
                                          </p:stCondLst>
                                        </p:cTn>
                                        <p:tgtEl>
                                          <p:spTgt spid="32"/>
                                        </p:tgtEl>
                                      </p:cBhvr>
                                      <p:from x="500000" y="500000"/>
                                      <p:to x="100000" y="100000"/>
                                    </p:animScale>
                                    <p:anim to="" calcmode="lin" valueType="num">
                                      <p:cBhvr>
                                        <p:cTn id="27" dur="714" fill="hold">
                                          <p:stCondLst>
                                            <p:cond delay="286"/>
                                          </p:stCondLst>
                                        </p:cTn>
                                        <p:tgtEl>
                                          <p:spTgt spid="32"/>
                                        </p:tgtEl>
                                        <p:attrNameLst>
                                          <p:attrName>ppt_x</p:attrName>
                                        </p:attrNameLst>
                                      </p:cBhvr>
                                      <p:tavLst>
                                        <p:tav tm="0">
                                          <p:val>
                                            <p:strVal val="ppt_x-2"/>
                                          </p:val>
                                        </p:tav>
                                        <p:tav tm="100000">
                                          <p:val>
                                            <p:strVal val="#ppt_x"/>
                                          </p:val>
                                        </p:tav>
                                      </p:tavLst>
                                    </p:anim>
                                    <p:anim to="" calcmode="lin" valueType="num">
                                      <p:cBhvr>
                                        <p:cTn id="28" dur="714" fill="hold">
                                          <p:stCondLst>
                                            <p:cond delay="286"/>
                                          </p:stCondLst>
                                        </p:cTn>
                                        <p:tgtEl>
                                          <p:spTgt spid="32"/>
                                        </p:tgtEl>
                                        <p:attrNameLst>
                                          <p:attrName>ppt_y</p:attrName>
                                        </p:attrNameLst>
                                      </p:cBhvr>
                                      <p:tavLst>
                                        <p:tav tm="0">
                                          <p:val>
                                            <p:strVal val="ppt_y-2"/>
                                          </p:val>
                                        </p:tav>
                                        <p:tav tm="100000">
                                          <p:val>
                                            <p:strVal val="#ppt_y"/>
                                          </p:val>
                                        </p:tav>
                                      </p:tavLst>
                                    </p:anim>
                                  </p:childTnLst>
                                </p:cTn>
                              </p:par>
                              <p:par>
                                <p:cTn id="29" presetID="0" presetClass="entr" presetSubtype="0" decel="70000" fill="hold" grpId="0" nodeType="withEffect">
                                  <p:stCondLst>
                                    <p:cond delay="0"/>
                                  </p:stCondLst>
                                  <p:iterate type="lt">
                                    <p:tmPct val="1000"/>
                                  </p:iterate>
                                  <p:childTnLst>
                                    <p:set>
                                      <p:cBhvr>
                                        <p:cTn id="30" dur="855" fill="hold">
                                          <p:stCondLst>
                                            <p:cond delay="1"/>
                                          </p:stCondLst>
                                        </p:cTn>
                                        <p:tgtEl>
                                          <p:spTgt spid="33"/>
                                        </p:tgtEl>
                                        <p:attrNameLst>
                                          <p:attrName>style.visibility</p:attrName>
                                        </p:attrNameLst>
                                      </p:cBhvr>
                                      <p:to>
                                        <p:strVal val="visible"/>
                                      </p:to>
                                    </p:set>
                                    <p:anim to="" calcmode="lin" valueType="num">
                                      <p:cBhvr>
                                        <p:cTn id="31" dur="1" fill="hold">
                                          <p:stCondLst>
                                            <p:cond delay="0"/>
                                          </p:stCondLst>
                                        </p:cTn>
                                        <p:tgtEl>
                                          <p:spTgt spid="33"/>
                                        </p:tgtEl>
                                        <p:attrNameLst>
                                          <p:attrName>ppt_x</p:attrName>
                                        </p:attrNameLst>
                                      </p:cBhvr>
                                      <p:tavLst>
                                        <p:tav tm="0">
                                          <p:val>
                                            <p:strVal val="#ppt_x"/>
                                          </p:val>
                                        </p:tav>
                                        <p:tav tm="100000">
                                          <p:val>
                                            <p:strVal val="#ppt_x+0.15*sin(rand(0-360)+0)+2"/>
                                          </p:val>
                                        </p:tav>
                                      </p:tavLst>
                                    </p:anim>
                                    <p:anim to="" calcmode="lin" valueType="num">
                                      <p:cBhvr>
                                        <p:cTn id="32" dur="1" fill="hold">
                                          <p:stCondLst>
                                            <p:cond delay="0"/>
                                          </p:stCondLst>
                                        </p:cTn>
                                        <p:tgtEl>
                                          <p:spTgt spid="33"/>
                                        </p:tgtEl>
                                        <p:attrNameLst>
                                          <p:attrName>ppt_y</p:attrName>
                                        </p:attrNameLst>
                                      </p:cBhvr>
                                      <p:tavLst>
                                        <p:tav tm="0">
                                          <p:val>
                                            <p:strVal val="#ppt_y"/>
                                          </p:val>
                                        </p:tav>
                                        <p:tav tm="100000">
                                          <p:val>
                                            <p:strVal val="#ppt_y+0.15*sin(rand(0-360)+0)+2"/>
                                          </p:val>
                                        </p:tav>
                                      </p:tavLst>
                                    </p:anim>
                                    <p:anim to="" calcmode="lin" valueType="num">
                                      <p:cBhvr>
                                        <p:cTn id="33" dur="998" fill="hold">
                                          <p:stCondLst>
                                            <p:cond delay="2"/>
                                          </p:stCondLst>
                                        </p:cTn>
                                        <p:tgtEl>
                                          <p:spTgt spid="33"/>
                                        </p:tgtEl>
                                        <p:attrNameLst>
                                          <p:attrName>style.opacity</p:attrName>
                                        </p:attrNameLst>
                                      </p:cBhvr>
                                      <p:tavLst>
                                        <p:tav tm="0">
                                          <p:val>
                                            <p:fltVal val="0"/>
                                          </p:val>
                                        </p:tav>
                                        <p:tav tm="100000">
                                          <p:val>
                                            <p:fltVal val="1"/>
                                          </p:val>
                                        </p:tav>
                                      </p:tavLst>
                                    </p:anim>
                                    <p:animScale>
                                      <p:cBhvr>
                                        <p:cTn id="34" dur="998" fill="hold">
                                          <p:stCondLst>
                                            <p:cond delay="1"/>
                                          </p:stCondLst>
                                        </p:cTn>
                                        <p:tgtEl>
                                          <p:spTgt spid="33"/>
                                        </p:tgtEl>
                                      </p:cBhvr>
                                      <p:from x="500000" y="500000"/>
                                      <p:to x="100000" y="100000"/>
                                    </p:animScale>
                                    <p:anim to="" calcmode="lin" valueType="num">
                                      <p:cBhvr>
                                        <p:cTn id="35" dur="714" fill="hold">
                                          <p:stCondLst>
                                            <p:cond delay="286"/>
                                          </p:stCondLst>
                                        </p:cTn>
                                        <p:tgtEl>
                                          <p:spTgt spid="33"/>
                                        </p:tgtEl>
                                        <p:attrNameLst>
                                          <p:attrName>ppt_x</p:attrName>
                                        </p:attrNameLst>
                                      </p:cBhvr>
                                      <p:tavLst>
                                        <p:tav tm="0">
                                          <p:val>
                                            <p:strVal val="ppt_x-2"/>
                                          </p:val>
                                        </p:tav>
                                        <p:tav tm="100000">
                                          <p:val>
                                            <p:strVal val="#ppt_x"/>
                                          </p:val>
                                        </p:tav>
                                      </p:tavLst>
                                    </p:anim>
                                    <p:anim to="" calcmode="lin" valueType="num">
                                      <p:cBhvr>
                                        <p:cTn id="36" dur="714" fill="hold">
                                          <p:stCondLst>
                                            <p:cond delay="286"/>
                                          </p:stCondLst>
                                        </p:cTn>
                                        <p:tgtEl>
                                          <p:spTgt spid="33"/>
                                        </p:tgtEl>
                                        <p:attrNameLst>
                                          <p:attrName>ppt_y</p:attrName>
                                        </p:attrNameLst>
                                      </p:cBhvr>
                                      <p:tavLst>
                                        <p:tav tm="0">
                                          <p:val>
                                            <p:strVal val="ppt_y-2"/>
                                          </p:val>
                                        </p:tav>
                                        <p:tav tm="100000">
                                          <p:val>
                                            <p:strVal val="#ppt_y"/>
                                          </p:val>
                                        </p:tav>
                                      </p:tavLst>
                                    </p:anim>
                                  </p:childTnLst>
                                </p:cTn>
                              </p:par>
                              <p:par>
                                <p:cTn id="37" presetID="0" presetClass="entr" presetSubtype="0" decel="70000" fill="hold" grpId="0" nodeType="withEffect">
                                  <p:stCondLst>
                                    <p:cond delay="0"/>
                                  </p:stCondLst>
                                  <p:iterate type="lt">
                                    <p:tmPct val="1000"/>
                                  </p:iterate>
                                  <p:childTnLst>
                                    <p:set>
                                      <p:cBhvr>
                                        <p:cTn id="38" dur="855" fill="hold">
                                          <p:stCondLst>
                                            <p:cond delay="1"/>
                                          </p:stCondLst>
                                        </p:cTn>
                                        <p:tgtEl>
                                          <p:spTgt spid="34"/>
                                        </p:tgtEl>
                                        <p:attrNameLst>
                                          <p:attrName>style.visibility</p:attrName>
                                        </p:attrNameLst>
                                      </p:cBhvr>
                                      <p:to>
                                        <p:strVal val="visible"/>
                                      </p:to>
                                    </p:set>
                                    <p:anim to="" calcmode="lin" valueType="num">
                                      <p:cBhvr>
                                        <p:cTn id="39" dur="1" fill="hold">
                                          <p:stCondLst>
                                            <p:cond delay="0"/>
                                          </p:stCondLst>
                                        </p:cTn>
                                        <p:tgtEl>
                                          <p:spTgt spid="34"/>
                                        </p:tgtEl>
                                        <p:attrNameLst>
                                          <p:attrName>ppt_x</p:attrName>
                                        </p:attrNameLst>
                                      </p:cBhvr>
                                      <p:tavLst>
                                        <p:tav tm="0">
                                          <p:val>
                                            <p:strVal val="#ppt_x"/>
                                          </p:val>
                                        </p:tav>
                                        <p:tav tm="100000">
                                          <p:val>
                                            <p:strVal val="#ppt_x+0.15*sin(rand(0-360)+0)+2"/>
                                          </p:val>
                                        </p:tav>
                                      </p:tavLst>
                                    </p:anim>
                                    <p:anim to="" calcmode="lin" valueType="num">
                                      <p:cBhvr>
                                        <p:cTn id="40" dur="1" fill="hold">
                                          <p:stCondLst>
                                            <p:cond delay="0"/>
                                          </p:stCondLst>
                                        </p:cTn>
                                        <p:tgtEl>
                                          <p:spTgt spid="34"/>
                                        </p:tgtEl>
                                        <p:attrNameLst>
                                          <p:attrName>ppt_y</p:attrName>
                                        </p:attrNameLst>
                                      </p:cBhvr>
                                      <p:tavLst>
                                        <p:tav tm="0">
                                          <p:val>
                                            <p:strVal val="#ppt_y"/>
                                          </p:val>
                                        </p:tav>
                                        <p:tav tm="100000">
                                          <p:val>
                                            <p:strVal val="#ppt_y+0.15*sin(rand(0-360)+0)+2"/>
                                          </p:val>
                                        </p:tav>
                                      </p:tavLst>
                                    </p:anim>
                                    <p:anim to="" calcmode="lin" valueType="num">
                                      <p:cBhvr>
                                        <p:cTn id="41" dur="998" fill="hold">
                                          <p:stCondLst>
                                            <p:cond delay="2"/>
                                          </p:stCondLst>
                                        </p:cTn>
                                        <p:tgtEl>
                                          <p:spTgt spid="34"/>
                                        </p:tgtEl>
                                        <p:attrNameLst>
                                          <p:attrName>style.opacity</p:attrName>
                                        </p:attrNameLst>
                                      </p:cBhvr>
                                      <p:tavLst>
                                        <p:tav tm="0">
                                          <p:val>
                                            <p:fltVal val="0"/>
                                          </p:val>
                                        </p:tav>
                                        <p:tav tm="100000">
                                          <p:val>
                                            <p:fltVal val="1"/>
                                          </p:val>
                                        </p:tav>
                                      </p:tavLst>
                                    </p:anim>
                                    <p:animScale>
                                      <p:cBhvr>
                                        <p:cTn id="42" dur="998" fill="hold">
                                          <p:stCondLst>
                                            <p:cond delay="1"/>
                                          </p:stCondLst>
                                        </p:cTn>
                                        <p:tgtEl>
                                          <p:spTgt spid="34"/>
                                        </p:tgtEl>
                                      </p:cBhvr>
                                      <p:from x="500000" y="500000"/>
                                      <p:to x="100000" y="100000"/>
                                    </p:animScale>
                                    <p:anim to="" calcmode="lin" valueType="num">
                                      <p:cBhvr>
                                        <p:cTn id="43" dur="714" fill="hold">
                                          <p:stCondLst>
                                            <p:cond delay="286"/>
                                          </p:stCondLst>
                                        </p:cTn>
                                        <p:tgtEl>
                                          <p:spTgt spid="34"/>
                                        </p:tgtEl>
                                        <p:attrNameLst>
                                          <p:attrName>ppt_x</p:attrName>
                                        </p:attrNameLst>
                                      </p:cBhvr>
                                      <p:tavLst>
                                        <p:tav tm="0">
                                          <p:val>
                                            <p:strVal val="ppt_x-2"/>
                                          </p:val>
                                        </p:tav>
                                        <p:tav tm="100000">
                                          <p:val>
                                            <p:strVal val="#ppt_x"/>
                                          </p:val>
                                        </p:tav>
                                      </p:tavLst>
                                    </p:anim>
                                    <p:anim to="" calcmode="lin" valueType="num">
                                      <p:cBhvr>
                                        <p:cTn id="44" dur="714" fill="hold">
                                          <p:stCondLst>
                                            <p:cond delay="286"/>
                                          </p:stCondLst>
                                        </p:cTn>
                                        <p:tgtEl>
                                          <p:spTgt spid="34"/>
                                        </p:tgtEl>
                                        <p:attrNameLst>
                                          <p:attrName>ppt_y</p:attrName>
                                        </p:attrNameLst>
                                      </p:cBhvr>
                                      <p:tavLst>
                                        <p:tav tm="0">
                                          <p:val>
                                            <p:strVal val="ppt_y-2"/>
                                          </p:val>
                                        </p:tav>
                                        <p:tav tm="100000">
                                          <p:val>
                                            <p:strVal val="#ppt_y"/>
                                          </p:val>
                                        </p:tav>
                                      </p:tavLst>
                                    </p:anim>
                                  </p:childTnLst>
                                </p:cTn>
                              </p:par>
                              <p:par>
                                <p:cTn id="45" presetID="0" presetClass="entr" presetSubtype="0" decel="70000" fill="hold" nodeType="withEffect">
                                  <p:stCondLst>
                                    <p:cond delay="0"/>
                                  </p:stCondLst>
                                  <p:childTnLst>
                                    <p:set>
                                      <p:cBhvr>
                                        <p:cTn id="46" dur="855" fill="hold">
                                          <p:stCondLst>
                                            <p:cond delay="1"/>
                                          </p:stCondLst>
                                        </p:cTn>
                                        <p:tgtEl>
                                          <p:spTgt spid="35"/>
                                        </p:tgtEl>
                                        <p:attrNameLst>
                                          <p:attrName>style.visibility</p:attrName>
                                        </p:attrNameLst>
                                      </p:cBhvr>
                                      <p:to>
                                        <p:strVal val="visible"/>
                                      </p:to>
                                    </p:set>
                                    <p:anim to="" calcmode="lin" valueType="num">
                                      <p:cBhvr>
                                        <p:cTn id="47" dur="1" fill="hold">
                                          <p:stCondLst>
                                            <p:cond delay="0"/>
                                          </p:stCondLst>
                                        </p:cTn>
                                        <p:tgtEl>
                                          <p:spTgt spid="35"/>
                                        </p:tgtEl>
                                        <p:attrNameLst>
                                          <p:attrName>ppt_x</p:attrName>
                                        </p:attrNameLst>
                                      </p:cBhvr>
                                      <p:tavLst>
                                        <p:tav tm="0">
                                          <p:val>
                                            <p:strVal val="#ppt_x"/>
                                          </p:val>
                                        </p:tav>
                                        <p:tav tm="100000">
                                          <p:val>
                                            <p:strVal val="#ppt_x+0.15*sin(rand(0-360)+0)+2"/>
                                          </p:val>
                                        </p:tav>
                                      </p:tavLst>
                                    </p:anim>
                                    <p:anim to="" calcmode="lin" valueType="num">
                                      <p:cBhvr>
                                        <p:cTn id="48" dur="1" fill="hold">
                                          <p:stCondLst>
                                            <p:cond delay="0"/>
                                          </p:stCondLst>
                                        </p:cTn>
                                        <p:tgtEl>
                                          <p:spTgt spid="35"/>
                                        </p:tgtEl>
                                        <p:attrNameLst>
                                          <p:attrName>ppt_y</p:attrName>
                                        </p:attrNameLst>
                                      </p:cBhvr>
                                      <p:tavLst>
                                        <p:tav tm="0">
                                          <p:val>
                                            <p:strVal val="#ppt_y"/>
                                          </p:val>
                                        </p:tav>
                                        <p:tav tm="100000">
                                          <p:val>
                                            <p:strVal val="#ppt_y+0.15*sin(rand(0-360)+0)+2"/>
                                          </p:val>
                                        </p:tav>
                                      </p:tavLst>
                                    </p:anim>
                                    <p:anim to="" calcmode="lin" valueType="num">
                                      <p:cBhvr>
                                        <p:cTn id="49" dur="998" fill="hold">
                                          <p:stCondLst>
                                            <p:cond delay="2"/>
                                          </p:stCondLst>
                                        </p:cTn>
                                        <p:tgtEl>
                                          <p:spTgt spid="35"/>
                                        </p:tgtEl>
                                        <p:attrNameLst>
                                          <p:attrName>style.opacity</p:attrName>
                                        </p:attrNameLst>
                                      </p:cBhvr>
                                      <p:tavLst>
                                        <p:tav tm="0">
                                          <p:val>
                                            <p:fltVal val="0"/>
                                          </p:val>
                                        </p:tav>
                                        <p:tav tm="100000">
                                          <p:val>
                                            <p:fltVal val="1"/>
                                          </p:val>
                                        </p:tav>
                                      </p:tavLst>
                                    </p:anim>
                                    <p:animScale>
                                      <p:cBhvr>
                                        <p:cTn id="50" dur="998" fill="hold">
                                          <p:stCondLst>
                                            <p:cond delay="1"/>
                                          </p:stCondLst>
                                        </p:cTn>
                                        <p:tgtEl>
                                          <p:spTgt spid="35"/>
                                        </p:tgtEl>
                                      </p:cBhvr>
                                      <p:from x="500000" y="500000"/>
                                      <p:to x="100000" y="100000"/>
                                    </p:animScale>
                                    <p:anim to="" calcmode="lin" valueType="num">
                                      <p:cBhvr>
                                        <p:cTn id="51" dur="714" fill="hold">
                                          <p:stCondLst>
                                            <p:cond delay="286"/>
                                          </p:stCondLst>
                                        </p:cTn>
                                        <p:tgtEl>
                                          <p:spTgt spid="35"/>
                                        </p:tgtEl>
                                        <p:attrNameLst>
                                          <p:attrName>ppt_x</p:attrName>
                                        </p:attrNameLst>
                                      </p:cBhvr>
                                      <p:tavLst>
                                        <p:tav tm="0">
                                          <p:val>
                                            <p:strVal val="ppt_x-2"/>
                                          </p:val>
                                        </p:tav>
                                        <p:tav tm="100000">
                                          <p:val>
                                            <p:strVal val="#ppt_x"/>
                                          </p:val>
                                        </p:tav>
                                      </p:tavLst>
                                    </p:anim>
                                    <p:anim to="" calcmode="lin" valueType="num">
                                      <p:cBhvr>
                                        <p:cTn id="52" dur="714" fill="hold">
                                          <p:stCondLst>
                                            <p:cond delay="286"/>
                                          </p:stCondLst>
                                        </p:cTn>
                                        <p:tgtEl>
                                          <p:spTgt spid="35"/>
                                        </p:tgtEl>
                                        <p:attrNameLst>
                                          <p:attrName>ppt_y</p:attrName>
                                        </p:attrNameLst>
                                      </p:cBhvr>
                                      <p:tavLst>
                                        <p:tav tm="0">
                                          <p:val>
                                            <p:strVal val="ppt_y-2"/>
                                          </p:val>
                                        </p:tav>
                                        <p:tav tm="100000">
                                          <p:val>
                                            <p:strVal val="#ppt_y"/>
                                          </p:val>
                                        </p:tav>
                                      </p:tavLst>
                                    </p:anim>
                                  </p:childTnLst>
                                </p:cTn>
                              </p:par>
                              <p:par>
                                <p:cTn id="53" presetID="0" presetClass="entr" presetSubtype="0" decel="70000" fill="hold" nodeType="withEffect">
                                  <p:stCondLst>
                                    <p:cond delay="0"/>
                                  </p:stCondLst>
                                  <p:childTnLst>
                                    <p:set>
                                      <p:cBhvr>
                                        <p:cTn id="54" dur="855" fill="hold">
                                          <p:stCondLst>
                                            <p:cond delay="1"/>
                                          </p:stCondLst>
                                        </p:cTn>
                                        <p:tgtEl>
                                          <p:spTgt spid="36"/>
                                        </p:tgtEl>
                                        <p:attrNameLst>
                                          <p:attrName>style.visibility</p:attrName>
                                        </p:attrNameLst>
                                      </p:cBhvr>
                                      <p:to>
                                        <p:strVal val="visible"/>
                                      </p:to>
                                    </p:set>
                                    <p:anim to="" calcmode="lin" valueType="num">
                                      <p:cBhvr>
                                        <p:cTn id="55" dur="1" fill="hold">
                                          <p:stCondLst>
                                            <p:cond delay="0"/>
                                          </p:stCondLst>
                                        </p:cTn>
                                        <p:tgtEl>
                                          <p:spTgt spid="36"/>
                                        </p:tgtEl>
                                        <p:attrNameLst>
                                          <p:attrName>ppt_x</p:attrName>
                                        </p:attrNameLst>
                                      </p:cBhvr>
                                      <p:tavLst>
                                        <p:tav tm="0">
                                          <p:val>
                                            <p:strVal val="#ppt_x"/>
                                          </p:val>
                                        </p:tav>
                                        <p:tav tm="100000">
                                          <p:val>
                                            <p:strVal val="#ppt_x+0.15*sin(rand(0-360)+0)+2"/>
                                          </p:val>
                                        </p:tav>
                                      </p:tavLst>
                                    </p:anim>
                                    <p:anim to="" calcmode="lin" valueType="num">
                                      <p:cBhvr>
                                        <p:cTn id="56" dur="1" fill="hold">
                                          <p:stCondLst>
                                            <p:cond delay="0"/>
                                          </p:stCondLst>
                                        </p:cTn>
                                        <p:tgtEl>
                                          <p:spTgt spid="36"/>
                                        </p:tgtEl>
                                        <p:attrNameLst>
                                          <p:attrName>ppt_y</p:attrName>
                                        </p:attrNameLst>
                                      </p:cBhvr>
                                      <p:tavLst>
                                        <p:tav tm="0">
                                          <p:val>
                                            <p:strVal val="#ppt_y"/>
                                          </p:val>
                                        </p:tav>
                                        <p:tav tm="100000">
                                          <p:val>
                                            <p:strVal val="#ppt_y+0.15*sin(rand(0-360)+0)+2"/>
                                          </p:val>
                                        </p:tav>
                                      </p:tavLst>
                                    </p:anim>
                                    <p:anim to="" calcmode="lin" valueType="num">
                                      <p:cBhvr>
                                        <p:cTn id="57" dur="998" fill="hold">
                                          <p:stCondLst>
                                            <p:cond delay="2"/>
                                          </p:stCondLst>
                                        </p:cTn>
                                        <p:tgtEl>
                                          <p:spTgt spid="36"/>
                                        </p:tgtEl>
                                        <p:attrNameLst>
                                          <p:attrName>style.opacity</p:attrName>
                                        </p:attrNameLst>
                                      </p:cBhvr>
                                      <p:tavLst>
                                        <p:tav tm="0">
                                          <p:val>
                                            <p:fltVal val="0"/>
                                          </p:val>
                                        </p:tav>
                                        <p:tav tm="100000">
                                          <p:val>
                                            <p:fltVal val="1"/>
                                          </p:val>
                                        </p:tav>
                                      </p:tavLst>
                                    </p:anim>
                                    <p:animScale>
                                      <p:cBhvr>
                                        <p:cTn id="58" dur="998" fill="hold">
                                          <p:stCondLst>
                                            <p:cond delay="1"/>
                                          </p:stCondLst>
                                        </p:cTn>
                                        <p:tgtEl>
                                          <p:spTgt spid="36"/>
                                        </p:tgtEl>
                                      </p:cBhvr>
                                      <p:from x="500000" y="500000"/>
                                      <p:to x="100000" y="100000"/>
                                    </p:animScale>
                                    <p:anim to="" calcmode="lin" valueType="num">
                                      <p:cBhvr>
                                        <p:cTn id="59" dur="714" fill="hold">
                                          <p:stCondLst>
                                            <p:cond delay="286"/>
                                          </p:stCondLst>
                                        </p:cTn>
                                        <p:tgtEl>
                                          <p:spTgt spid="36"/>
                                        </p:tgtEl>
                                        <p:attrNameLst>
                                          <p:attrName>ppt_x</p:attrName>
                                        </p:attrNameLst>
                                      </p:cBhvr>
                                      <p:tavLst>
                                        <p:tav tm="0">
                                          <p:val>
                                            <p:strVal val="ppt_x-2"/>
                                          </p:val>
                                        </p:tav>
                                        <p:tav tm="100000">
                                          <p:val>
                                            <p:strVal val="#ppt_x"/>
                                          </p:val>
                                        </p:tav>
                                      </p:tavLst>
                                    </p:anim>
                                    <p:anim to="" calcmode="lin" valueType="num">
                                      <p:cBhvr>
                                        <p:cTn id="60" dur="714" fill="hold">
                                          <p:stCondLst>
                                            <p:cond delay="286"/>
                                          </p:stCondLst>
                                        </p:cTn>
                                        <p:tgtEl>
                                          <p:spTgt spid="36"/>
                                        </p:tgtEl>
                                        <p:attrNameLst>
                                          <p:attrName>ppt_y</p:attrName>
                                        </p:attrNameLst>
                                      </p:cBhvr>
                                      <p:tavLst>
                                        <p:tav tm="0">
                                          <p:val>
                                            <p:strVal val="ppt_y-2"/>
                                          </p:val>
                                        </p:tav>
                                        <p:tav tm="100000">
                                          <p:val>
                                            <p:strVal val="#ppt_y"/>
                                          </p:val>
                                        </p:tav>
                                      </p:tavLst>
                                    </p:anim>
                                  </p:childTnLst>
                                </p:cTn>
                              </p:par>
                              <p:par>
                                <p:cTn id="61" presetID="0" presetClass="entr" presetSubtype="0" decel="70000" fill="hold" nodeType="withEffect">
                                  <p:stCondLst>
                                    <p:cond delay="0"/>
                                  </p:stCondLst>
                                  <p:childTnLst>
                                    <p:set>
                                      <p:cBhvr>
                                        <p:cTn id="62" dur="855" fill="hold">
                                          <p:stCondLst>
                                            <p:cond delay="1"/>
                                          </p:stCondLst>
                                        </p:cTn>
                                        <p:tgtEl>
                                          <p:spTgt spid="37"/>
                                        </p:tgtEl>
                                        <p:attrNameLst>
                                          <p:attrName>style.visibility</p:attrName>
                                        </p:attrNameLst>
                                      </p:cBhvr>
                                      <p:to>
                                        <p:strVal val="visible"/>
                                      </p:to>
                                    </p:set>
                                    <p:anim to="" calcmode="lin" valueType="num">
                                      <p:cBhvr>
                                        <p:cTn id="63" dur="1" fill="hold">
                                          <p:stCondLst>
                                            <p:cond delay="0"/>
                                          </p:stCondLst>
                                        </p:cTn>
                                        <p:tgtEl>
                                          <p:spTgt spid="37"/>
                                        </p:tgtEl>
                                        <p:attrNameLst>
                                          <p:attrName>ppt_x</p:attrName>
                                        </p:attrNameLst>
                                      </p:cBhvr>
                                      <p:tavLst>
                                        <p:tav tm="0">
                                          <p:val>
                                            <p:strVal val="#ppt_x"/>
                                          </p:val>
                                        </p:tav>
                                        <p:tav tm="100000">
                                          <p:val>
                                            <p:strVal val="#ppt_x+0.15*sin(rand(0-360)+0)+2"/>
                                          </p:val>
                                        </p:tav>
                                      </p:tavLst>
                                    </p:anim>
                                    <p:anim to="" calcmode="lin" valueType="num">
                                      <p:cBhvr>
                                        <p:cTn id="64" dur="1" fill="hold">
                                          <p:stCondLst>
                                            <p:cond delay="0"/>
                                          </p:stCondLst>
                                        </p:cTn>
                                        <p:tgtEl>
                                          <p:spTgt spid="37"/>
                                        </p:tgtEl>
                                        <p:attrNameLst>
                                          <p:attrName>ppt_y</p:attrName>
                                        </p:attrNameLst>
                                      </p:cBhvr>
                                      <p:tavLst>
                                        <p:tav tm="0">
                                          <p:val>
                                            <p:strVal val="#ppt_y"/>
                                          </p:val>
                                        </p:tav>
                                        <p:tav tm="100000">
                                          <p:val>
                                            <p:strVal val="#ppt_y+0.15*sin(rand(0-360)+0)+2"/>
                                          </p:val>
                                        </p:tav>
                                      </p:tavLst>
                                    </p:anim>
                                    <p:anim to="" calcmode="lin" valueType="num">
                                      <p:cBhvr>
                                        <p:cTn id="65" dur="998" fill="hold">
                                          <p:stCondLst>
                                            <p:cond delay="2"/>
                                          </p:stCondLst>
                                        </p:cTn>
                                        <p:tgtEl>
                                          <p:spTgt spid="37"/>
                                        </p:tgtEl>
                                        <p:attrNameLst>
                                          <p:attrName>style.opacity</p:attrName>
                                        </p:attrNameLst>
                                      </p:cBhvr>
                                      <p:tavLst>
                                        <p:tav tm="0">
                                          <p:val>
                                            <p:fltVal val="0"/>
                                          </p:val>
                                        </p:tav>
                                        <p:tav tm="100000">
                                          <p:val>
                                            <p:fltVal val="1"/>
                                          </p:val>
                                        </p:tav>
                                      </p:tavLst>
                                    </p:anim>
                                    <p:animScale>
                                      <p:cBhvr>
                                        <p:cTn id="66" dur="998" fill="hold">
                                          <p:stCondLst>
                                            <p:cond delay="1"/>
                                          </p:stCondLst>
                                        </p:cTn>
                                        <p:tgtEl>
                                          <p:spTgt spid="37"/>
                                        </p:tgtEl>
                                      </p:cBhvr>
                                      <p:from x="500000" y="500000"/>
                                      <p:to x="100000" y="100000"/>
                                    </p:animScale>
                                    <p:anim to="" calcmode="lin" valueType="num">
                                      <p:cBhvr>
                                        <p:cTn id="67" dur="714" fill="hold">
                                          <p:stCondLst>
                                            <p:cond delay="286"/>
                                          </p:stCondLst>
                                        </p:cTn>
                                        <p:tgtEl>
                                          <p:spTgt spid="37"/>
                                        </p:tgtEl>
                                        <p:attrNameLst>
                                          <p:attrName>ppt_x</p:attrName>
                                        </p:attrNameLst>
                                      </p:cBhvr>
                                      <p:tavLst>
                                        <p:tav tm="0">
                                          <p:val>
                                            <p:strVal val="ppt_x-2"/>
                                          </p:val>
                                        </p:tav>
                                        <p:tav tm="100000">
                                          <p:val>
                                            <p:strVal val="#ppt_x"/>
                                          </p:val>
                                        </p:tav>
                                      </p:tavLst>
                                    </p:anim>
                                    <p:anim to="" calcmode="lin" valueType="num">
                                      <p:cBhvr>
                                        <p:cTn id="68" dur="714" fill="hold">
                                          <p:stCondLst>
                                            <p:cond delay="286"/>
                                          </p:stCondLst>
                                        </p:cTn>
                                        <p:tgtEl>
                                          <p:spTgt spid="37"/>
                                        </p:tgtEl>
                                        <p:attrNameLst>
                                          <p:attrName>ppt_y</p:attrName>
                                        </p:attrNameLst>
                                      </p:cBhvr>
                                      <p:tavLst>
                                        <p:tav tm="0">
                                          <p:val>
                                            <p:strVal val="ppt_y-2"/>
                                          </p:val>
                                        </p:tav>
                                        <p:tav tm="100000">
                                          <p:val>
                                            <p:strVal val="#ppt_y"/>
                                          </p:val>
                                        </p:tav>
                                      </p:tavLst>
                                    </p:anim>
                                  </p:childTnLst>
                                </p:cTn>
                              </p:par>
                              <p:par>
                                <p:cTn id="69" presetID="0" presetClass="entr" presetSubtype="0" decel="70000" fill="hold" nodeType="withEffect">
                                  <p:stCondLst>
                                    <p:cond delay="0"/>
                                  </p:stCondLst>
                                  <p:childTnLst>
                                    <p:set>
                                      <p:cBhvr>
                                        <p:cTn id="70" dur="855" fill="hold">
                                          <p:stCondLst>
                                            <p:cond delay="1"/>
                                          </p:stCondLst>
                                        </p:cTn>
                                        <p:tgtEl>
                                          <p:spTgt spid="38"/>
                                        </p:tgtEl>
                                        <p:attrNameLst>
                                          <p:attrName>style.visibility</p:attrName>
                                        </p:attrNameLst>
                                      </p:cBhvr>
                                      <p:to>
                                        <p:strVal val="visible"/>
                                      </p:to>
                                    </p:set>
                                    <p:anim to="" calcmode="lin" valueType="num">
                                      <p:cBhvr>
                                        <p:cTn id="71" dur="1" fill="hold">
                                          <p:stCondLst>
                                            <p:cond delay="0"/>
                                          </p:stCondLst>
                                        </p:cTn>
                                        <p:tgtEl>
                                          <p:spTgt spid="38"/>
                                        </p:tgtEl>
                                        <p:attrNameLst>
                                          <p:attrName>ppt_x</p:attrName>
                                        </p:attrNameLst>
                                      </p:cBhvr>
                                      <p:tavLst>
                                        <p:tav tm="0">
                                          <p:val>
                                            <p:strVal val="#ppt_x"/>
                                          </p:val>
                                        </p:tav>
                                        <p:tav tm="100000">
                                          <p:val>
                                            <p:strVal val="#ppt_x+0.15*sin(rand(0-360)+0)+2"/>
                                          </p:val>
                                        </p:tav>
                                      </p:tavLst>
                                    </p:anim>
                                    <p:anim to="" calcmode="lin" valueType="num">
                                      <p:cBhvr>
                                        <p:cTn id="72" dur="1" fill="hold">
                                          <p:stCondLst>
                                            <p:cond delay="0"/>
                                          </p:stCondLst>
                                        </p:cTn>
                                        <p:tgtEl>
                                          <p:spTgt spid="38"/>
                                        </p:tgtEl>
                                        <p:attrNameLst>
                                          <p:attrName>ppt_y</p:attrName>
                                        </p:attrNameLst>
                                      </p:cBhvr>
                                      <p:tavLst>
                                        <p:tav tm="0">
                                          <p:val>
                                            <p:strVal val="#ppt_y"/>
                                          </p:val>
                                        </p:tav>
                                        <p:tav tm="100000">
                                          <p:val>
                                            <p:strVal val="#ppt_y+0.15*sin(rand(0-360)+0)+2"/>
                                          </p:val>
                                        </p:tav>
                                      </p:tavLst>
                                    </p:anim>
                                    <p:anim to="" calcmode="lin" valueType="num">
                                      <p:cBhvr>
                                        <p:cTn id="73" dur="998" fill="hold">
                                          <p:stCondLst>
                                            <p:cond delay="2"/>
                                          </p:stCondLst>
                                        </p:cTn>
                                        <p:tgtEl>
                                          <p:spTgt spid="38"/>
                                        </p:tgtEl>
                                        <p:attrNameLst>
                                          <p:attrName>style.opacity</p:attrName>
                                        </p:attrNameLst>
                                      </p:cBhvr>
                                      <p:tavLst>
                                        <p:tav tm="0">
                                          <p:val>
                                            <p:fltVal val="0"/>
                                          </p:val>
                                        </p:tav>
                                        <p:tav tm="100000">
                                          <p:val>
                                            <p:fltVal val="1"/>
                                          </p:val>
                                        </p:tav>
                                      </p:tavLst>
                                    </p:anim>
                                    <p:animScale>
                                      <p:cBhvr>
                                        <p:cTn id="74" dur="998" fill="hold">
                                          <p:stCondLst>
                                            <p:cond delay="1"/>
                                          </p:stCondLst>
                                        </p:cTn>
                                        <p:tgtEl>
                                          <p:spTgt spid="38"/>
                                        </p:tgtEl>
                                      </p:cBhvr>
                                      <p:from x="500000" y="500000"/>
                                      <p:to x="100000" y="100000"/>
                                    </p:animScale>
                                    <p:anim to="" calcmode="lin" valueType="num">
                                      <p:cBhvr>
                                        <p:cTn id="75" dur="714" fill="hold">
                                          <p:stCondLst>
                                            <p:cond delay="286"/>
                                          </p:stCondLst>
                                        </p:cTn>
                                        <p:tgtEl>
                                          <p:spTgt spid="38"/>
                                        </p:tgtEl>
                                        <p:attrNameLst>
                                          <p:attrName>ppt_x</p:attrName>
                                        </p:attrNameLst>
                                      </p:cBhvr>
                                      <p:tavLst>
                                        <p:tav tm="0">
                                          <p:val>
                                            <p:strVal val="ppt_x-2"/>
                                          </p:val>
                                        </p:tav>
                                        <p:tav tm="100000">
                                          <p:val>
                                            <p:strVal val="#ppt_x"/>
                                          </p:val>
                                        </p:tav>
                                      </p:tavLst>
                                    </p:anim>
                                    <p:anim to="" calcmode="lin" valueType="num">
                                      <p:cBhvr>
                                        <p:cTn id="76" dur="714" fill="hold">
                                          <p:stCondLst>
                                            <p:cond delay="286"/>
                                          </p:stCondLst>
                                        </p:cTn>
                                        <p:tgtEl>
                                          <p:spTgt spid="38"/>
                                        </p:tgtEl>
                                        <p:attrNameLst>
                                          <p:attrName>ppt_y</p:attrName>
                                        </p:attrNameLst>
                                      </p:cBhvr>
                                      <p:tavLst>
                                        <p:tav tm="0">
                                          <p:val>
                                            <p:strVal val="ppt_y-2"/>
                                          </p:val>
                                        </p:tav>
                                        <p:tav tm="100000">
                                          <p:val>
                                            <p:strVal val="#ppt_y"/>
                                          </p:val>
                                        </p:tav>
                                      </p:tavLst>
                                    </p:anim>
                                  </p:childTnLst>
                                </p:cTn>
                              </p:par>
                              <p:par>
                                <p:cTn id="77" presetID="0" presetClass="entr" presetSubtype="0" decel="70000" fill="hold" grpId="0" nodeType="withEffect">
                                  <p:stCondLst>
                                    <p:cond delay="0"/>
                                  </p:stCondLst>
                                  <p:iterate type="lt">
                                    <p:tmPct val="1000"/>
                                  </p:iterate>
                                  <p:childTnLst>
                                    <p:set>
                                      <p:cBhvr>
                                        <p:cTn id="78" dur="855" fill="hold">
                                          <p:stCondLst>
                                            <p:cond delay="1"/>
                                          </p:stCondLst>
                                        </p:cTn>
                                        <p:tgtEl>
                                          <p:spTgt spid="39"/>
                                        </p:tgtEl>
                                        <p:attrNameLst>
                                          <p:attrName>style.visibility</p:attrName>
                                        </p:attrNameLst>
                                      </p:cBhvr>
                                      <p:to>
                                        <p:strVal val="visible"/>
                                      </p:to>
                                    </p:set>
                                    <p:anim to="" calcmode="lin" valueType="num">
                                      <p:cBhvr>
                                        <p:cTn id="79" dur="1" fill="hold">
                                          <p:stCondLst>
                                            <p:cond delay="0"/>
                                          </p:stCondLst>
                                        </p:cTn>
                                        <p:tgtEl>
                                          <p:spTgt spid="39"/>
                                        </p:tgtEl>
                                        <p:attrNameLst>
                                          <p:attrName>ppt_x</p:attrName>
                                        </p:attrNameLst>
                                      </p:cBhvr>
                                      <p:tavLst>
                                        <p:tav tm="0">
                                          <p:val>
                                            <p:strVal val="#ppt_x"/>
                                          </p:val>
                                        </p:tav>
                                        <p:tav tm="100000">
                                          <p:val>
                                            <p:strVal val="#ppt_x+0.15*sin(rand(0-360)+0)+2"/>
                                          </p:val>
                                        </p:tav>
                                      </p:tavLst>
                                    </p:anim>
                                    <p:anim to="" calcmode="lin" valueType="num">
                                      <p:cBhvr>
                                        <p:cTn id="80" dur="1" fill="hold">
                                          <p:stCondLst>
                                            <p:cond delay="0"/>
                                          </p:stCondLst>
                                        </p:cTn>
                                        <p:tgtEl>
                                          <p:spTgt spid="39"/>
                                        </p:tgtEl>
                                        <p:attrNameLst>
                                          <p:attrName>ppt_y</p:attrName>
                                        </p:attrNameLst>
                                      </p:cBhvr>
                                      <p:tavLst>
                                        <p:tav tm="0">
                                          <p:val>
                                            <p:strVal val="#ppt_y"/>
                                          </p:val>
                                        </p:tav>
                                        <p:tav tm="100000">
                                          <p:val>
                                            <p:strVal val="#ppt_y+0.15*sin(rand(0-360)+0)+2"/>
                                          </p:val>
                                        </p:tav>
                                      </p:tavLst>
                                    </p:anim>
                                    <p:anim to="" calcmode="lin" valueType="num">
                                      <p:cBhvr>
                                        <p:cTn id="81" dur="998" fill="hold">
                                          <p:stCondLst>
                                            <p:cond delay="2"/>
                                          </p:stCondLst>
                                        </p:cTn>
                                        <p:tgtEl>
                                          <p:spTgt spid="39"/>
                                        </p:tgtEl>
                                        <p:attrNameLst>
                                          <p:attrName>style.opacity</p:attrName>
                                        </p:attrNameLst>
                                      </p:cBhvr>
                                      <p:tavLst>
                                        <p:tav tm="0">
                                          <p:val>
                                            <p:fltVal val="0"/>
                                          </p:val>
                                        </p:tav>
                                        <p:tav tm="100000">
                                          <p:val>
                                            <p:fltVal val="1"/>
                                          </p:val>
                                        </p:tav>
                                      </p:tavLst>
                                    </p:anim>
                                    <p:animScale>
                                      <p:cBhvr>
                                        <p:cTn id="82" dur="998" fill="hold">
                                          <p:stCondLst>
                                            <p:cond delay="1"/>
                                          </p:stCondLst>
                                        </p:cTn>
                                        <p:tgtEl>
                                          <p:spTgt spid="39"/>
                                        </p:tgtEl>
                                      </p:cBhvr>
                                      <p:from x="500000" y="500000"/>
                                      <p:to x="100000" y="100000"/>
                                    </p:animScale>
                                    <p:anim to="" calcmode="lin" valueType="num">
                                      <p:cBhvr>
                                        <p:cTn id="83" dur="714" fill="hold">
                                          <p:stCondLst>
                                            <p:cond delay="286"/>
                                          </p:stCondLst>
                                        </p:cTn>
                                        <p:tgtEl>
                                          <p:spTgt spid="39"/>
                                        </p:tgtEl>
                                        <p:attrNameLst>
                                          <p:attrName>ppt_x</p:attrName>
                                        </p:attrNameLst>
                                      </p:cBhvr>
                                      <p:tavLst>
                                        <p:tav tm="0">
                                          <p:val>
                                            <p:strVal val="ppt_x-2"/>
                                          </p:val>
                                        </p:tav>
                                        <p:tav tm="100000">
                                          <p:val>
                                            <p:strVal val="#ppt_x"/>
                                          </p:val>
                                        </p:tav>
                                      </p:tavLst>
                                    </p:anim>
                                    <p:anim to="" calcmode="lin" valueType="num">
                                      <p:cBhvr>
                                        <p:cTn id="84" dur="714" fill="hold">
                                          <p:stCondLst>
                                            <p:cond delay="286"/>
                                          </p:stCondLst>
                                        </p:cTn>
                                        <p:tgtEl>
                                          <p:spTgt spid="39"/>
                                        </p:tgtEl>
                                        <p:attrNameLst>
                                          <p:attrName>ppt_y</p:attrName>
                                        </p:attrNameLst>
                                      </p:cBhvr>
                                      <p:tavLst>
                                        <p:tav tm="0">
                                          <p:val>
                                            <p:strVal val="ppt_y-2"/>
                                          </p:val>
                                        </p:tav>
                                        <p:tav tm="100000">
                                          <p:val>
                                            <p:strVal val="#ppt_y"/>
                                          </p:val>
                                        </p:tav>
                                      </p:tavLst>
                                    </p:anim>
                                  </p:childTnLst>
                                </p:cTn>
                              </p:par>
                            </p:childTnLst>
                          </p:cTn>
                        </p:par>
                        <p:par>
                          <p:cTn id="85" fill="hold">
                            <p:stCondLst>
                              <p:cond delay="0"/>
                            </p:stCondLst>
                            <p:childTnLst>
                              <p:par>
                                <p:cTn id="86" presetID="2" presetClass="entr" presetSubtype="1" fill="hold" nodeType="after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fill="hold"/>
                                        <p:tgtEl>
                                          <p:spTgt spid="13"/>
                                        </p:tgtEl>
                                        <p:attrNameLst>
                                          <p:attrName>ppt_x</p:attrName>
                                        </p:attrNameLst>
                                      </p:cBhvr>
                                      <p:tavLst>
                                        <p:tav tm="0">
                                          <p:val>
                                            <p:strVal val="#ppt_x"/>
                                          </p:val>
                                        </p:tav>
                                        <p:tav tm="100000">
                                          <p:val>
                                            <p:strVal val="#ppt_x"/>
                                          </p:val>
                                        </p:tav>
                                      </p:tavLst>
                                    </p:anim>
                                    <p:anim calcmode="lin" valueType="num">
                                      <p:cBhvr additive="base">
                                        <p:cTn id="89" dur="500" fill="hold"/>
                                        <p:tgtEl>
                                          <p:spTgt spid="13"/>
                                        </p:tgtEl>
                                        <p:attrNameLst>
                                          <p:attrName>ppt_y</p:attrName>
                                        </p:attrNameLst>
                                      </p:cBhvr>
                                      <p:tavLst>
                                        <p:tav tm="0">
                                          <p:val>
                                            <p:strVal val="0-#ppt_h/2"/>
                                          </p:val>
                                        </p:tav>
                                        <p:tav tm="100000">
                                          <p:val>
                                            <p:strVal val="#ppt_y"/>
                                          </p:val>
                                        </p:tav>
                                      </p:tavLst>
                                    </p:anim>
                                  </p:childTnLst>
                                </p:cTn>
                              </p:par>
                            </p:childTnLst>
                          </p:cTn>
                        </p:par>
                        <p:par>
                          <p:cTn id="90" fill="hold">
                            <p:stCondLst>
                              <p:cond delay="500"/>
                            </p:stCondLst>
                            <p:childTnLst>
                              <p:par>
                                <p:cTn id="91" presetID="2" presetClass="entr" presetSubtype="1"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cBhvr additive="base">
                                        <p:cTn id="93" dur="500" fill="hold"/>
                                        <p:tgtEl>
                                          <p:spTgt spid="14"/>
                                        </p:tgtEl>
                                        <p:attrNameLst>
                                          <p:attrName>ppt_x</p:attrName>
                                        </p:attrNameLst>
                                      </p:cBhvr>
                                      <p:tavLst>
                                        <p:tav tm="0">
                                          <p:val>
                                            <p:strVal val="#ppt_x"/>
                                          </p:val>
                                        </p:tav>
                                        <p:tav tm="100000">
                                          <p:val>
                                            <p:strVal val="#ppt_x"/>
                                          </p:val>
                                        </p:tav>
                                      </p:tavLst>
                                    </p:anim>
                                    <p:anim calcmode="lin" valueType="num">
                                      <p:cBhvr additive="base">
                                        <p:cTn id="94"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7" name="PA_库_1"/>
          <p:cNvSpPr/>
          <p:nvPr>
            <p:custDataLst>
              <p:tags r:id="rId4"/>
            </p:custDataLst>
          </p:nvPr>
        </p:nvSpPr>
        <p:spPr>
          <a:xfrm>
            <a:off x="3340101" y="4141153"/>
            <a:ext cx="576263" cy="576262"/>
          </a:xfrm>
          <a:custGeom>
            <a:avLst/>
            <a:gdLst>
              <a:gd name="connsiteX0" fmla="*/ 0 w 575734"/>
              <a:gd name="connsiteY0" fmla="*/ 0 h 575734"/>
              <a:gd name="connsiteX1" fmla="*/ 265008 w 575734"/>
              <a:gd name="connsiteY1" fmla="*/ 0 h 575734"/>
              <a:gd name="connsiteX2" fmla="*/ 265008 w 575734"/>
              <a:gd name="connsiteY2" fmla="*/ 72347 h 575734"/>
              <a:gd name="connsiteX3" fmla="*/ 253263 w 575734"/>
              <a:gd name="connsiteY3" fmla="*/ 74718 h 575734"/>
              <a:gd name="connsiteX4" fmla="*/ 198967 w 575734"/>
              <a:gd name="connsiteY4" fmla="*/ 156632 h 575734"/>
              <a:gd name="connsiteX5" fmla="*/ 287867 w 575734"/>
              <a:gd name="connsiteY5" fmla="*/ 245532 h 575734"/>
              <a:gd name="connsiteX6" fmla="*/ 376767 w 575734"/>
              <a:gd name="connsiteY6" fmla="*/ 156632 h 575734"/>
              <a:gd name="connsiteX7" fmla="*/ 322471 w 575734"/>
              <a:gd name="connsiteY7" fmla="*/ 74718 h 575734"/>
              <a:gd name="connsiteX8" fmla="*/ 310727 w 575734"/>
              <a:gd name="connsiteY8" fmla="*/ 72347 h 575734"/>
              <a:gd name="connsiteX9" fmla="*/ 310727 w 575734"/>
              <a:gd name="connsiteY9" fmla="*/ 0 h 575734"/>
              <a:gd name="connsiteX10" fmla="*/ 575734 w 575734"/>
              <a:gd name="connsiteY10" fmla="*/ 0 h 575734"/>
              <a:gd name="connsiteX11" fmla="*/ 575734 w 575734"/>
              <a:gd name="connsiteY11" fmla="*/ 575734 h 575734"/>
              <a:gd name="connsiteX12" fmla="*/ 0 w 575734"/>
              <a:gd name="connsiteY12" fmla="*/ 575734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5734" h="575734">
                <a:moveTo>
                  <a:pt x="0" y="0"/>
                </a:moveTo>
                <a:lnTo>
                  <a:pt x="265008" y="0"/>
                </a:lnTo>
                <a:lnTo>
                  <a:pt x="265008" y="72347"/>
                </a:lnTo>
                <a:lnTo>
                  <a:pt x="253263" y="74718"/>
                </a:lnTo>
                <a:cubicBezTo>
                  <a:pt x="221356" y="88214"/>
                  <a:pt x="198967" y="119809"/>
                  <a:pt x="198967" y="156632"/>
                </a:cubicBezTo>
                <a:cubicBezTo>
                  <a:pt x="198967" y="205730"/>
                  <a:pt x="238769" y="245532"/>
                  <a:pt x="287867" y="245532"/>
                </a:cubicBezTo>
                <a:cubicBezTo>
                  <a:pt x="336965" y="245532"/>
                  <a:pt x="376767" y="205730"/>
                  <a:pt x="376767" y="156632"/>
                </a:cubicBezTo>
                <a:cubicBezTo>
                  <a:pt x="376767" y="119809"/>
                  <a:pt x="354378" y="88214"/>
                  <a:pt x="322471" y="74718"/>
                </a:cubicBezTo>
                <a:lnTo>
                  <a:pt x="310727" y="72347"/>
                </a:lnTo>
                <a:lnTo>
                  <a:pt x="310727" y="0"/>
                </a:lnTo>
                <a:lnTo>
                  <a:pt x="575734" y="0"/>
                </a:lnTo>
                <a:lnTo>
                  <a:pt x="575734" y="575734"/>
                </a:lnTo>
                <a:lnTo>
                  <a:pt x="0" y="5757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000" b="1" dirty="0">
                <a:solidFill>
                  <a:srgbClr val="FFFFFF"/>
                </a:solidFill>
              </a:rPr>
              <a:t>A</a:t>
            </a:r>
            <a:endParaRPr lang="zh-CN" altLang="en-US" sz="2000" b="1" dirty="0">
              <a:solidFill>
                <a:srgbClr val="FFFFFF"/>
              </a:solidFill>
            </a:endParaRPr>
          </a:p>
        </p:txBody>
      </p:sp>
      <p:sp>
        <p:nvSpPr>
          <p:cNvPr id="8" name="PA_库_1"/>
          <p:cNvSpPr/>
          <p:nvPr>
            <p:custDataLst>
              <p:tags r:id="rId5"/>
            </p:custDataLst>
          </p:nvPr>
        </p:nvSpPr>
        <p:spPr>
          <a:xfrm>
            <a:off x="2781301" y="2007554"/>
            <a:ext cx="1692275" cy="1692275"/>
          </a:xfrm>
          <a:custGeom>
            <a:avLst/>
            <a:gdLst>
              <a:gd name="connsiteX0" fmla="*/ 0 w 1692000"/>
              <a:gd name="connsiteY0" fmla="*/ 0 h 1692000"/>
              <a:gd name="connsiteX1" fmla="*/ 1692000 w 1692000"/>
              <a:gd name="connsiteY1" fmla="*/ 0 h 1692000"/>
              <a:gd name="connsiteX2" fmla="*/ 1692000 w 1692000"/>
              <a:gd name="connsiteY2" fmla="*/ 1692000 h 1692000"/>
              <a:gd name="connsiteX3" fmla="*/ 868860 w 1692000"/>
              <a:gd name="connsiteY3" fmla="*/ 1692000 h 1692000"/>
              <a:gd name="connsiteX4" fmla="*/ 868860 w 1692000"/>
              <a:gd name="connsiteY4" fmla="*/ 1604050 h 1692000"/>
              <a:gd name="connsiteX5" fmla="*/ 880604 w 1692000"/>
              <a:gd name="connsiteY5" fmla="*/ 1601679 h 1692000"/>
              <a:gd name="connsiteX6" fmla="*/ 934900 w 1692000"/>
              <a:gd name="connsiteY6" fmla="*/ 1519765 h 1692000"/>
              <a:gd name="connsiteX7" fmla="*/ 846000 w 1692000"/>
              <a:gd name="connsiteY7" fmla="*/ 1430865 h 1692000"/>
              <a:gd name="connsiteX8" fmla="*/ 757100 w 1692000"/>
              <a:gd name="connsiteY8" fmla="*/ 1519765 h 1692000"/>
              <a:gd name="connsiteX9" fmla="*/ 811396 w 1692000"/>
              <a:gd name="connsiteY9" fmla="*/ 1601679 h 1692000"/>
              <a:gd name="connsiteX10" fmla="*/ 823141 w 1692000"/>
              <a:gd name="connsiteY10" fmla="*/ 1604050 h 1692000"/>
              <a:gd name="connsiteX11" fmla="*/ 823141 w 1692000"/>
              <a:gd name="connsiteY11" fmla="*/ 1692000 h 1692000"/>
              <a:gd name="connsiteX12" fmla="*/ 0 w 1692000"/>
              <a:gd name="connsiteY12" fmla="*/ 1692000 h 16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2000" h="1692000">
                <a:moveTo>
                  <a:pt x="0" y="0"/>
                </a:moveTo>
                <a:lnTo>
                  <a:pt x="1692000" y="0"/>
                </a:lnTo>
                <a:lnTo>
                  <a:pt x="1692000" y="1692000"/>
                </a:lnTo>
                <a:lnTo>
                  <a:pt x="868860" y="1692000"/>
                </a:lnTo>
                <a:lnTo>
                  <a:pt x="868860" y="1604050"/>
                </a:lnTo>
                <a:lnTo>
                  <a:pt x="880604" y="1601679"/>
                </a:lnTo>
                <a:cubicBezTo>
                  <a:pt x="912511" y="1588183"/>
                  <a:pt x="934900" y="1556589"/>
                  <a:pt x="934900" y="1519765"/>
                </a:cubicBezTo>
                <a:cubicBezTo>
                  <a:pt x="934900" y="1470667"/>
                  <a:pt x="895098" y="1430865"/>
                  <a:pt x="846000" y="1430865"/>
                </a:cubicBezTo>
                <a:cubicBezTo>
                  <a:pt x="796902" y="1430865"/>
                  <a:pt x="757100" y="1470667"/>
                  <a:pt x="757100" y="1519765"/>
                </a:cubicBezTo>
                <a:cubicBezTo>
                  <a:pt x="757100" y="1556589"/>
                  <a:pt x="779489" y="1588183"/>
                  <a:pt x="811396" y="1601679"/>
                </a:cubicBezTo>
                <a:lnTo>
                  <a:pt x="823141" y="1604050"/>
                </a:lnTo>
                <a:lnTo>
                  <a:pt x="823141" y="1692000"/>
                </a:lnTo>
                <a:lnTo>
                  <a:pt x="0" y="1692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normAutofit/>
          </a:bodyPr>
          <a:lstStyle/>
          <a:p>
            <a:pPr algn="ctr">
              <a:defRPr/>
            </a:pPr>
            <a:r>
              <a:rPr lang="zh-CN" altLang="en-US" sz="2000" dirty="0">
                <a:solidFill>
                  <a:srgbClr val="FFFFFF"/>
                </a:solidFill>
              </a:rPr>
              <a:t>添加文本</a:t>
            </a:r>
            <a:endParaRPr lang="da-DK" altLang="zh-CN" sz="2000" dirty="0">
              <a:solidFill>
                <a:srgbClr val="FFFFFF"/>
              </a:solidFill>
            </a:endParaRPr>
          </a:p>
          <a:p>
            <a:pPr algn="ctr">
              <a:defRPr/>
            </a:pPr>
            <a:r>
              <a:rPr lang="zh-CN" altLang="en-US" sz="2000" dirty="0">
                <a:solidFill>
                  <a:srgbClr val="FFFFFF"/>
                </a:solidFill>
              </a:rPr>
              <a:t>加文本</a:t>
            </a:r>
            <a:endParaRPr lang="en-US" altLang="zh-CN" sz="2000" dirty="0">
              <a:solidFill>
                <a:srgbClr val="FFFFFF"/>
              </a:solidFill>
            </a:endParaRPr>
          </a:p>
          <a:p>
            <a:pPr algn="ctr">
              <a:defRPr/>
            </a:pPr>
            <a:r>
              <a:rPr lang="zh-CN" altLang="en-US" sz="1900" dirty="0">
                <a:solidFill>
                  <a:srgbClr val="FFFFFF"/>
                </a:solidFill>
              </a:rPr>
              <a:t>添加文本文字</a:t>
            </a:r>
            <a:endParaRPr lang="zh-CN" altLang="en-US" sz="1900" dirty="0">
              <a:solidFill>
                <a:srgbClr val="FFFFFF"/>
              </a:solidFill>
            </a:endParaRPr>
          </a:p>
        </p:txBody>
      </p:sp>
      <p:sp>
        <p:nvSpPr>
          <p:cNvPr id="9" name="PA_库_2"/>
          <p:cNvSpPr/>
          <p:nvPr>
            <p:custDataLst>
              <p:tags r:id="rId6"/>
            </p:custDataLst>
          </p:nvPr>
        </p:nvSpPr>
        <p:spPr>
          <a:xfrm>
            <a:off x="3605214" y="3699829"/>
            <a:ext cx="46037" cy="441325"/>
          </a:xfrm>
          <a:custGeom>
            <a:avLst/>
            <a:gdLst>
              <a:gd name="connsiteX0" fmla="*/ 0 w 45719"/>
              <a:gd name="connsiteY0" fmla="*/ 0 h 441600"/>
              <a:gd name="connsiteX1" fmla="*/ 45719 w 45719"/>
              <a:gd name="connsiteY1" fmla="*/ 0 h 441600"/>
              <a:gd name="connsiteX2" fmla="*/ 45719 w 45719"/>
              <a:gd name="connsiteY2" fmla="*/ 441600 h 441600"/>
              <a:gd name="connsiteX3" fmla="*/ 0 w 45719"/>
              <a:gd name="connsiteY3" fmla="*/ 441600 h 441600"/>
            </a:gdLst>
            <a:ahLst/>
            <a:cxnLst>
              <a:cxn ang="0">
                <a:pos x="connsiteX0" y="connsiteY0"/>
              </a:cxn>
              <a:cxn ang="0">
                <a:pos x="connsiteX1" y="connsiteY1"/>
              </a:cxn>
              <a:cxn ang="0">
                <a:pos x="connsiteX2" y="connsiteY2"/>
              </a:cxn>
              <a:cxn ang="0">
                <a:pos x="connsiteX3" y="connsiteY3"/>
              </a:cxn>
            </a:cxnLst>
            <a:rect l="l" t="t" r="r" b="b"/>
            <a:pathLst>
              <a:path w="45719" h="441600">
                <a:moveTo>
                  <a:pt x="0" y="0"/>
                </a:moveTo>
                <a:lnTo>
                  <a:pt x="45719" y="0"/>
                </a:lnTo>
                <a:lnTo>
                  <a:pt x="45719" y="441600"/>
                </a:lnTo>
                <a:lnTo>
                  <a:pt x="0" y="441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0" name="PA_库_3"/>
          <p:cNvSpPr/>
          <p:nvPr>
            <p:custDataLst>
              <p:tags r:id="rId7"/>
            </p:custDataLst>
          </p:nvPr>
        </p:nvSpPr>
        <p:spPr>
          <a:xfrm>
            <a:off x="5808664" y="4141153"/>
            <a:ext cx="574675" cy="576262"/>
          </a:xfrm>
          <a:custGeom>
            <a:avLst/>
            <a:gdLst>
              <a:gd name="connsiteX0" fmla="*/ 0 w 575734"/>
              <a:gd name="connsiteY0" fmla="*/ 0 h 575734"/>
              <a:gd name="connsiteX1" fmla="*/ 265008 w 575734"/>
              <a:gd name="connsiteY1" fmla="*/ 0 h 575734"/>
              <a:gd name="connsiteX2" fmla="*/ 265008 w 575734"/>
              <a:gd name="connsiteY2" fmla="*/ 72347 h 575734"/>
              <a:gd name="connsiteX3" fmla="*/ 253263 w 575734"/>
              <a:gd name="connsiteY3" fmla="*/ 74718 h 575734"/>
              <a:gd name="connsiteX4" fmla="*/ 198967 w 575734"/>
              <a:gd name="connsiteY4" fmla="*/ 156632 h 575734"/>
              <a:gd name="connsiteX5" fmla="*/ 287867 w 575734"/>
              <a:gd name="connsiteY5" fmla="*/ 245532 h 575734"/>
              <a:gd name="connsiteX6" fmla="*/ 376767 w 575734"/>
              <a:gd name="connsiteY6" fmla="*/ 156632 h 575734"/>
              <a:gd name="connsiteX7" fmla="*/ 322471 w 575734"/>
              <a:gd name="connsiteY7" fmla="*/ 74718 h 575734"/>
              <a:gd name="connsiteX8" fmla="*/ 310727 w 575734"/>
              <a:gd name="connsiteY8" fmla="*/ 72347 h 575734"/>
              <a:gd name="connsiteX9" fmla="*/ 310727 w 575734"/>
              <a:gd name="connsiteY9" fmla="*/ 0 h 575734"/>
              <a:gd name="connsiteX10" fmla="*/ 575734 w 575734"/>
              <a:gd name="connsiteY10" fmla="*/ 0 h 575734"/>
              <a:gd name="connsiteX11" fmla="*/ 575734 w 575734"/>
              <a:gd name="connsiteY11" fmla="*/ 575734 h 575734"/>
              <a:gd name="connsiteX12" fmla="*/ 0 w 575734"/>
              <a:gd name="connsiteY12" fmla="*/ 575734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5734" h="575734">
                <a:moveTo>
                  <a:pt x="0" y="0"/>
                </a:moveTo>
                <a:lnTo>
                  <a:pt x="265008" y="0"/>
                </a:lnTo>
                <a:lnTo>
                  <a:pt x="265008" y="72347"/>
                </a:lnTo>
                <a:lnTo>
                  <a:pt x="253263" y="74718"/>
                </a:lnTo>
                <a:cubicBezTo>
                  <a:pt x="221356" y="88214"/>
                  <a:pt x="198967" y="119809"/>
                  <a:pt x="198967" y="156632"/>
                </a:cubicBezTo>
                <a:cubicBezTo>
                  <a:pt x="198967" y="205730"/>
                  <a:pt x="238769" y="245532"/>
                  <a:pt x="287867" y="245532"/>
                </a:cubicBezTo>
                <a:cubicBezTo>
                  <a:pt x="336965" y="245532"/>
                  <a:pt x="376767" y="205730"/>
                  <a:pt x="376767" y="156632"/>
                </a:cubicBezTo>
                <a:cubicBezTo>
                  <a:pt x="376767" y="119809"/>
                  <a:pt x="354378" y="88214"/>
                  <a:pt x="322471" y="74718"/>
                </a:cubicBezTo>
                <a:lnTo>
                  <a:pt x="310727" y="72347"/>
                </a:lnTo>
                <a:lnTo>
                  <a:pt x="310727" y="0"/>
                </a:lnTo>
                <a:lnTo>
                  <a:pt x="575734" y="0"/>
                </a:lnTo>
                <a:lnTo>
                  <a:pt x="575734" y="575734"/>
                </a:lnTo>
                <a:lnTo>
                  <a:pt x="0" y="57573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000" b="1" dirty="0">
                <a:solidFill>
                  <a:srgbClr val="FFFFFF"/>
                </a:solidFill>
              </a:rPr>
              <a:t>B</a:t>
            </a:r>
            <a:endParaRPr lang="zh-CN" altLang="en-US" sz="2000" b="1" dirty="0">
              <a:solidFill>
                <a:srgbClr val="FFFFFF"/>
              </a:solidFill>
            </a:endParaRPr>
          </a:p>
        </p:txBody>
      </p:sp>
      <p:sp>
        <p:nvSpPr>
          <p:cNvPr id="11" name="PA_库_2"/>
          <p:cNvSpPr/>
          <p:nvPr>
            <p:custDataLst>
              <p:tags r:id="rId8"/>
            </p:custDataLst>
          </p:nvPr>
        </p:nvSpPr>
        <p:spPr>
          <a:xfrm>
            <a:off x="5249864" y="2007554"/>
            <a:ext cx="1692275" cy="1692275"/>
          </a:xfrm>
          <a:custGeom>
            <a:avLst/>
            <a:gdLst>
              <a:gd name="connsiteX0" fmla="*/ 0 w 1692000"/>
              <a:gd name="connsiteY0" fmla="*/ 0 h 1692000"/>
              <a:gd name="connsiteX1" fmla="*/ 1692000 w 1692000"/>
              <a:gd name="connsiteY1" fmla="*/ 0 h 1692000"/>
              <a:gd name="connsiteX2" fmla="*/ 1692000 w 1692000"/>
              <a:gd name="connsiteY2" fmla="*/ 1692000 h 1692000"/>
              <a:gd name="connsiteX3" fmla="*/ 868860 w 1692000"/>
              <a:gd name="connsiteY3" fmla="*/ 1692000 h 1692000"/>
              <a:gd name="connsiteX4" fmla="*/ 868860 w 1692000"/>
              <a:gd name="connsiteY4" fmla="*/ 1604050 h 1692000"/>
              <a:gd name="connsiteX5" fmla="*/ 880604 w 1692000"/>
              <a:gd name="connsiteY5" fmla="*/ 1601679 h 1692000"/>
              <a:gd name="connsiteX6" fmla="*/ 934900 w 1692000"/>
              <a:gd name="connsiteY6" fmla="*/ 1519765 h 1692000"/>
              <a:gd name="connsiteX7" fmla="*/ 846000 w 1692000"/>
              <a:gd name="connsiteY7" fmla="*/ 1430865 h 1692000"/>
              <a:gd name="connsiteX8" fmla="*/ 757100 w 1692000"/>
              <a:gd name="connsiteY8" fmla="*/ 1519765 h 1692000"/>
              <a:gd name="connsiteX9" fmla="*/ 811396 w 1692000"/>
              <a:gd name="connsiteY9" fmla="*/ 1601679 h 1692000"/>
              <a:gd name="connsiteX10" fmla="*/ 823141 w 1692000"/>
              <a:gd name="connsiteY10" fmla="*/ 1604050 h 1692000"/>
              <a:gd name="connsiteX11" fmla="*/ 823141 w 1692000"/>
              <a:gd name="connsiteY11" fmla="*/ 1692000 h 1692000"/>
              <a:gd name="connsiteX12" fmla="*/ 0 w 1692000"/>
              <a:gd name="connsiteY12" fmla="*/ 1692000 h 16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2000" h="1692000">
                <a:moveTo>
                  <a:pt x="0" y="0"/>
                </a:moveTo>
                <a:lnTo>
                  <a:pt x="1692000" y="0"/>
                </a:lnTo>
                <a:lnTo>
                  <a:pt x="1692000" y="1692000"/>
                </a:lnTo>
                <a:lnTo>
                  <a:pt x="868860" y="1692000"/>
                </a:lnTo>
                <a:lnTo>
                  <a:pt x="868860" y="1604050"/>
                </a:lnTo>
                <a:lnTo>
                  <a:pt x="880604" y="1601679"/>
                </a:lnTo>
                <a:cubicBezTo>
                  <a:pt x="912511" y="1588183"/>
                  <a:pt x="934900" y="1556589"/>
                  <a:pt x="934900" y="1519765"/>
                </a:cubicBezTo>
                <a:cubicBezTo>
                  <a:pt x="934900" y="1470667"/>
                  <a:pt x="895098" y="1430865"/>
                  <a:pt x="846000" y="1430865"/>
                </a:cubicBezTo>
                <a:cubicBezTo>
                  <a:pt x="796902" y="1430865"/>
                  <a:pt x="757100" y="1470667"/>
                  <a:pt x="757100" y="1519765"/>
                </a:cubicBezTo>
                <a:cubicBezTo>
                  <a:pt x="757100" y="1556589"/>
                  <a:pt x="779489" y="1588183"/>
                  <a:pt x="811396" y="1601679"/>
                </a:cubicBezTo>
                <a:lnTo>
                  <a:pt x="823141" y="1604050"/>
                </a:lnTo>
                <a:lnTo>
                  <a:pt x="823141" y="1692000"/>
                </a:lnTo>
                <a:lnTo>
                  <a:pt x="0" y="1692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normAutofit/>
          </a:bodyPr>
          <a:lstStyle/>
          <a:p>
            <a:pPr algn="ctr">
              <a:defRPr/>
            </a:pPr>
            <a:r>
              <a:rPr lang="zh-CN" altLang="en-US" sz="2000" dirty="0">
                <a:solidFill>
                  <a:srgbClr val="FFFFFF"/>
                </a:solidFill>
              </a:rPr>
              <a:t>添加文本</a:t>
            </a:r>
            <a:endParaRPr lang="da-DK" altLang="zh-CN" sz="2000" dirty="0">
              <a:solidFill>
                <a:srgbClr val="FFFFFF"/>
              </a:solidFill>
            </a:endParaRPr>
          </a:p>
          <a:p>
            <a:pPr algn="ctr">
              <a:defRPr/>
            </a:pPr>
            <a:r>
              <a:rPr lang="zh-CN" altLang="en-US" sz="2000" dirty="0">
                <a:solidFill>
                  <a:srgbClr val="FFFFFF"/>
                </a:solidFill>
              </a:rPr>
              <a:t>加文本</a:t>
            </a:r>
            <a:endParaRPr lang="en-US" altLang="zh-CN" sz="2000" dirty="0">
              <a:solidFill>
                <a:srgbClr val="FFFFFF"/>
              </a:solidFill>
            </a:endParaRPr>
          </a:p>
          <a:p>
            <a:pPr algn="ctr">
              <a:defRPr/>
            </a:pPr>
            <a:r>
              <a:rPr lang="zh-CN" altLang="en-US" sz="1900" dirty="0">
                <a:solidFill>
                  <a:srgbClr val="FFFFFF"/>
                </a:solidFill>
              </a:rPr>
              <a:t>添加文本文字</a:t>
            </a:r>
            <a:endParaRPr lang="zh-CN" altLang="en-US" sz="1900" dirty="0">
              <a:solidFill>
                <a:srgbClr val="FFFFFF"/>
              </a:solidFill>
            </a:endParaRPr>
          </a:p>
        </p:txBody>
      </p:sp>
      <p:sp>
        <p:nvSpPr>
          <p:cNvPr id="12" name="PA_库_4"/>
          <p:cNvSpPr/>
          <p:nvPr>
            <p:custDataLst>
              <p:tags r:id="rId9"/>
            </p:custDataLst>
          </p:nvPr>
        </p:nvSpPr>
        <p:spPr>
          <a:xfrm>
            <a:off x="6073775" y="3699829"/>
            <a:ext cx="44450" cy="441325"/>
          </a:xfrm>
          <a:custGeom>
            <a:avLst/>
            <a:gdLst>
              <a:gd name="connsiteX0" fmla="*/ 0 w 45719"/>
              <a:gd name="connsiteY0" fmla="*/ 0 h 441600"/>
              <a:gd name="connsiteX1" fmla="*/ 45719 w 45719"/>
              <a:gd name="connsiteY1" fmla="*/ 0 h 441600"/>
              <a:gd name="connsiteX2" fmla="*/ 45719 w 45719"/>
              <a:gd name="connsiteY2" fmla="*/ 441600 h 441600"/>
              <a:gd name="connsiteX3" fmla="*/ 0 w 45719"/>
              <a:gd name="connsiteY3" fmla="*/ 441600 h 441600"/>
            </a:gdLst>
            <a:ahLst/>
            <a:cxnLst>
              <a:cxn ang="0">
                <a:pos x="connsiteX0" y="connsiteY0"/>
              </a:cxn>
              <a:cxn ang="0">
                <a:pos x="connsiteX1" y="connsiteY1"/>
              </a:cxn>
              <a:cxn ang="0">
                <a:pos x="connsiteX2" y="connsiteY2"/>
              </a:cxn>
              <a:cxn ang="0">
                <a:pos x="connsiteX3" y="connsiteY3"/>
              </a:cxn>
            </a:cxnLst>
            <a:rect l="l" t="t" r="r" b="b"/>
            <a:pathLst>
              <a:path w="45719" h="441600">
                <a:moveTo>
                  <a:pt x="0" y="0"/>
                </a:moveTo>
                <a:lnTo>
                  <a:pt x="45719" y="0"/>
                </a:lnTo>
                <a:lnTo>
                  <a:pt x="45719" y="441600"/>
                </a:lnTo>
                <a:lnTo>
                  <a:pt x="0" y="4416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3" name="PA_库_5"/>
          <p:cNvSpPr/>
          <p:nvPr>
            <p:custDataLst>
              <p:tags r:id="rId10"/>
            </p:custDataLst>
          </p:nvPr>
        </p:nvSpPr>
        <p:spPr>
          <a:xfrm>
            <a:off x="8275638" y="4141153"/>
            <a:ext cx="576262" cy="576262"/>
          </a:xfrm>
          <a:custGeom>
            <a:avLst/>
            <a:gdLst>
              <a:gd name="connsiteX0" fmla="*/ 0 w 575734"/>
              <a:gd name="connsiteY0" fmla="*/ 0 h 575734"/>
              <a:gd name="connsiteX1" fmla="*/ 265008 w 575734"/>
              <a:gd name="connsiteY1" fmla="*/ 0 h 575734"/>
              <a:gd name="connsiteX2" fmla="*/ 265008 w 575734"/>
              <a:gd name="connsiteY2" fmla="*/ 72347 h 575734"/>
              <a:gd name="connsiteX3" fmla="*/ 253263 w 575734"/>
              <a:gd name="connsiteY3" fmla="*/ 74718 h 575734"/>
              <a:gd name="connsiteX4" fmla="*/ 198967 w 575734"/>
              <a:gd name="connsiteY4" fmla="*/ 156632 h 575734"/>
              <a:gd name="connsiteX5" fmla="*/ 287867 w 575734"/>
              <a:gd name="connsiteY5" fmla="*/ 245532 h 575734"/>
              <a:gd name="connsiteX6" fmla="*/ 376767 w 575734"/>
              <a:gd name="connsiteY6" fmla="*/ 156632 h 575734"/>
              <a:gd name="connsiteX7" fmla="*/ 322471 w 575734"/>
              <a:gd name="connsiteY7" fmla="*/ 74718 h 575734"/>
              <a:gd name="connsiteX8" fmla="*/ 310727 w 575734"/>
              <a:gd name="connsiteY8" fmla="*/ 72347 h 575734"/>
              <a:gd name="connsiteX9" fmla="*/ 310727 w 575734"/>
              <a:gd name="connsiteY9" fmla="*/ 0 h 575734"/>
              <a:gd name="connsiteX10" fmla="*/ 575734 w 575734"/>
              <a:gd name="connsiteY10" fmla="*/ 0 h 575734"/>
              <a:gd name="connsiteX11" fmla="*/ 575734 w 575734"/>
              <a:gd name="connsiteY11" fmla="*/ 575734 h 575734"/>
              <a:gd name="connsiteX12" fmla="*/ 0 w 575734"/>
              <a:gd name="connsiteY12" fmla="*/ 575734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5734" h="575734">
                <a:moveTo>
                  <a:pt x="0" y="0"/>
                </a:moveTo>
                <a:lnTo>
                  <a:pt x="265008" y="0"/>
                </a:lnTo>
                <a:lnTo>
                  <a:pt x="265008" y="72347"/>
                </a:lnTo>
                <a:lnTo>
                  <a:pt x="253263" y="74718"/>
                </a:lnTo>
                <a:cubicBezTo>
                  <a:pt x="221356" y="88214"/>
                  <a:pt x="198967" y="119809"/>
                  <a:pt x="198967" y="156632"/>
                </a:cubicBezTo>
                <a:cubicBezTo>
                  <a:pt x="198967" y="205730"/>
                  <a:pt x="238769" y="245532"/>
                  <a:pt x="287867" y="245532"/>
                </a:cubicBezTo>
                <a:cubicBezTo>
                  <a:pt x="336965" y="245532"/>
                  <a:pt x="376767" y="205730"/>
                  <a:pt x="376767" y="156632"/>
                </a:cubicBezTo>
                <a:cubicBezTo>
                  <a:pt x="376767" y="119809"/>
                  <a:pt x="354378" y="88214"/>
                  <a:pt x="322471" y="74718"/>
                </a:cubicBezTo>
                <a:lnTo>
                  <a:pt x="310727" y="72347"/>
                </a:lnTo>
                <a:lnTo>
                  <a:pt x="310727" y="0"/>
                </a:lnTo>
                <a:lnTo>
                  <a:pt x="575734" y="0"/>
                </a:lnTo>
                <a:lnTo>
                  <a:pt x="575734" y="575734"/>
                </a:lnTo>
                <a:lnTo>
                  <a:pt x="0" y="5757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000" b="1" dirty="0">
                <a:solidFill>
                  <a:srgbClr val="FFFFFF"/>
                </a:solidFill>
              </a:rPr>
              <a:t>C</a:t>
            </a:r>
            <a:endParaRPr lang="zh-CN" altLang="en-US" sz="2000" b="1" dirty="0">
              <a:solidFill>
                <a:srgbClr val="FFFFFF"/>
              </a:solidFill>
            </a:endParaRPr>
          </a:p>
        </p:txBody>
      </p:sp>
      <p:sp>
        <p:nvSpPr>
          <p:cNvPr id="14" name="PA_库_3"/>
          <p:cNvSpPr/>
          <p:nvPr>
            <p:custDataLst>
              <p:tags r:id="rId11"/>
            </p:custDataLst>
          </p:nvPr>
        </p:nvSpPr>
        <p:spPr>
          <a:xfrm>
            <a:off x="7718426" y="2007554"/>
            <a:ext cx="1692275" cy="1692275"/>
          </a:xfrm>
          <a:custGeom>
            <a:avLst/>
            <a:gdLst>
              <a:gd name="connsiteX0" fmla="*/ 0 w 1692000"/>
              <a:gd name="connsiteY0" fmla="*/ 0 h 1692000"/>
              <a:gd name="connsiteX1" fmla="*/ 1692000 w 1692000"/>
              <a:gd name="connsiteY1" fmla="*/ 0 h 1692000"/>
              <a:gd name="connsiteX2" fmla="*/ 1692000 w 1692000"/>
              <a:gd name="connsiteY2" fmla="*/ 1692000 h 1692000"/>
              <a:gd name="connsiteX3" fmla="*/ 868860 w 1692000"/>
              <a:gd name="connsiteY3" fmla="*/ 1692000 h 1692000"/>
              <a:gd name="connsiteX4" fmla="*/ 868860 w 1692000"/>
              <a:gd name="connsiteY4" fmla="*/ 1604050 h 1692000"/>
              <a:gd name="connsiteX5" fmla="*/ 880604 w 1692000"/>
              <a:gd name="connsiteY5" fmla="*/ 1601679 h 1692000"/>
              <a:gd name="connsiteX6" fmla="*/ 934900 w 1692000"/>
              <a:gd name="connsiteY6" fmla="*/ 1519765 h 1692000"/>
              <a:gd name="connsiteX7" fmla="*/ 846000 w 1692000"/>
              <a:gd name="connsiteY7" fmla="*/ 1430865 h 1692000"/>
              <a:gd name="connsiteX8" fmla="*/ 757100 w 1692000"/>
              <a:gd name="connsiteY8" fmla="*/ 1519765 h 1692000"/>
              <a:gd name="connsiteX9" fmla="*/ 811396 w 1692000"/>
              <a:gd name="connsiteY9" fmla="*/ 1601679 h 1692000"/>
              <a:gd name="connsiteX10" fmla="*/ 823141 w 1692000"/>
              <a:gd name="connsiteY10" fmla="*/ 1604050 h 1692000"/>
              <a:gd name="connsiteX11" fmla="*/ 823141 w 1692000"/>
              <a:gd name="connsiteY11" fmla="*/ 1692000 h 1692000"/>
              <a:gd name="connsiteX12" fmla="*/ 0 w 1692000"/>
              <a:gd name="connsiteY12" fmla="*/ 1692000 h 16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2000" h="1692000">
                <a:moveTo>
                  <a:pt x="0" y="0"/>
                </a:moveTo>
                <a:lnTo>
                  <a:pt x="1692000" y="0"/>
                </a:lnTo>
                <a:lnTo>
                  <a:pt x="1692000" y="1692000"/>
                </a:lnTo>
                <a:lnTo>
                  <a:pt x="868860" y="1692000"/>
                </a:lnTo>
                <a:lnTo>
                  <a:pt x="868860" y="1604050"/>
                </a:lnTo>
                <a:lnTo>
                  <a:pt x="880604" y="1601679"/>
                </a:lnTo>
                <a:cubicBezTo>
                  <a:pt x="912511" y="1588183"/>
                  <a:pt x="934900" y="1556589"/>
                  <a:pt x="934900" y="1519765"/>
                </a:cubicBezTo>
                <a:cubicBezTo>
                  <a:pt x="934900" y="1470667"/>
                  <a:pt x="895098" y="1430865"/>
                  <a:pt x="846000" y="1430865"/>
                </a:cubicBezTo>
                <a:cubicBezTo>
                  <a:pt x="796902" y="1430865"/>
                  <a:pt x="757100" y="1470667"/>
                  <a:pt x="757100" y="1519765"/>
                </a:cubicBezTo>
                <a:cubicBezTo>
                  <a:pt x="757100" y="1556589"/>
                  <a:pt x="779489" y="1588183"/>
                  <a:pt x="811396" y="1601679"/>
                </a:cubicBezTo>
                <a:lnTo>
                  <a:pt x="823141" y="1604050"/>
                </a:lnTo>
                <a:lnTo>
                  <a:pt x="823141" y="1692000"/>
                </a:lnTo>
                <a:lnTo>
                  <a:pt x="0" y="1692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normAutofit/>
          </a:bodyPr>
          <a:lstStyle/>
          <a:p>
            <a:pPr algn="ctr">
              <a:defRPr/>
            </a:pPr>
            <a:r>
              <a:rPr lang="zh-CN" altLang="en-US" sz="2000" dirty="0">
                <a:solidFill>
                  <a:srgbClr val="FFFFFF"/>
                </a:solidFill>
              </a:rPr>
              <a:t>添加文本</a:t>
            </a:r>
            <a:endParaRPr lang="da-DK" altLang="zh-CN" sz="2000" dirty="0">
              <a:solidFill>
                <a:srgbClr val="FFFFFF"/>
              </a:solidFill>
            </a:endParaRPr>
          </a:p>
          <a:p>
            <a:pPr algn="ctr">
              <a:defRPr/>
            </a:pPr>
            <a:r>
              <a:rPr lang="zh-CN" altLang="en-US" sz="2000" dirty="0">
                <a:solidFill>
                  <a:srgbClr val="FFFFFF"/>
                </a:solidFill>
              </a:rPr>
              <a:t>加文本</a:t>
            </a:r>
            <a:endParaRPr lang="en-US" altLang="zh-CN" sz="2000" dirty="0">
              <a:solidFill>
                <a:srgbClr val="FFFFFF"/>
              </a:solidFill>
            </a:endParaRPr>
          </a:p>
          <a:p>
            <a:pPr algn="ctr">
              <a:defRPr/>
            </a:pPr>
            <a:r>
              <a:rPr lang="zh-CN" altLang="en-US" sz="1900" dirty="0">
                <a:solidFill>
                  <a:srgbClr val="FFFFFF"/>
                </a:solidFill>
              </a:rPr>
              <a:t>添加文本文字</a:t>
            </a:r>
            <a:endParaRPr lang="zh-CN" altLang="en-US" sz="1900" dirty="0">
              <a:solidFill>
                <a:srgbClr val="FFFFFF"/>
              </a:solidFill>
            </a:endParaRPr>
          </a:p>
        </p:txBody>
      </p:sp>
      <p:sp>
        <p:nvSpPr>
          <p:cNvPr id="15" name="PA_库_6"/>
          <p:cNvSpPr/>
          <p:nvPr>
            <p:custDataLst>
              <p:tags r:id="rId12"/>
            </p:custDataLst>
          </p:nvPr>
        </p:nvSpPr>
        <p:spPr>
          <a:xfrm>
            <a:off x="8540750" y="3699829"/>
            <a:ext cx="46038" cy="441325"/>
          </a:xfrm>
          <a:custGeom>
            <a:avLst/>
            <a:gdLst>
              <a:gd name="connsiteX0" fmla="*/ 0 w 45719"/>
              <a:gd name="connsiteY0" fmla="*/ 0 h 441600"/>
              <a:gd name="connsiteX1" fmla="*/ 45719 w 45719"/>
              <a:gd name="connsiteY1" fmla="*/ 0 h 441600"/>
              <a:gd name="connsiteX2" fmla="*/ 45719 w 45719"/>
              <a:gd name="connsiteY2" fmla="*/ 441600 h 441600"/>
              <a:gd name="connsiteX3" fmla="*/ 0 w 45719"/>
              <a:gd name="connsiteY3" fmla="*/ 441600 h 441600"/>
            </a:gdLst>
            <a:ahLst/>
            <a:cxnLst>
              <a:cxn ang="0">
                <a:pos x="connsiteX0" y="connsiteY0"/>
              </a:cxn>
              <a:cxn ang="0">
                <a:pos x="connsiteX1" y="connsiteY1"/>
              </a:cxn>
              <a:cxn ang="0">
                <a:pos x="connsiteX2" y="connsiteY2"/>
              </a:cxn>
              <a:cxn ang="0">
                <a:pos x="connsiteX3" y="connsiteY3"/>
              </a:cxn>
            </a:cxnLst>
            <a:rect l="l" t="t" r="r" b="b"/>
            <a:pathLst>
              <a:path w="45719" h="441600">
                <a:moveTo>
                  <a:pt x="0" y="0"/>
                </a:moveTo>
                <a:lnTo>
                  <a:pt x="45719" y="0"/>
                </a:lnTo>
                <a:lnTo>
                  <a:pt x="45719" y="441600"/>
                </a:lnTo>
                <a:lnTo>
                  <a:pt x="0" y="441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6" name="PA_库_1"/>
          <p:cNvSpPr/>
          <p:nvPr>
            <p:custDataLst>
              <p:tags r:id="rId13"/>
            </p:custDataLst>
          </p:nvPr>
        </p:nvSpPr>
        <p:spPr>
          <a:xfrm>
            <a:off x="2781300" y="5158741"/>
            <a:ext cx="6629400" cy="1516063"/>
          </a:xfrm>
          <a:prstGeom prst="rect">
            <a:avLst/>
          </a:prstGeom>
        </p:spPr>
        <p:txBody>
          <a:bodyPr lIns="0" tIns="0" rIns="0" bIns="0">
            <a:normAutofit/>
          </a:bodyPr>
          <a:lstStyle/>
          <a:p>
            <a:pPr>
              <a:lnSpc>
                <a:spcPct val="130000"/>
              </a:lnSpc>
            </a:pPr>
            <a:r>
              <a:rPr lang="zh-CN" altLang="en-US" dirty="0"/>
              <a:t>添加文本添加文本，添加文本添加文本，添加文本添加文本，添加文本添加文本，添加文本添加文本，添加文本添加文本，添加文本添加文本，添加文本添加文本，添加文本添加文本</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to="" calcmode="lin" valueType="num">
                                      <p:cBhvr>
                                        <p:cTn id="7" dur="700" fill="hold">
                                          <p:stCondLst>
                                            <p:cond delay="0"/>
                                          </p:stCondLst>
                                        </p:cTn>
                                        <p:tgtEl>
                                          <p:spTgt spid="7"/>
                                        </p:tgtEl>
                                        <p:attrNameLst>
                                          <p:attrName>ppt_y</p:attrName>
                                        </p:attrNameLst>
                                      </p:cBhvr>
                                      <p:tavLst>
                                        <p:tav tm="0" fmla="#ppt_y-#ppt_h/6*sin(2*pi*$)*(1-$)*8/9">
                                          <p:val>
                                            <p:fltVal val="0"/>
                                          </p:val>
                                        </p:tav>
                                        <p:tav tm="100000">
                                          <p:val>
                                            <p:fltVal val="1"/>
                                          </p:val>
                                        </p:tav>
                                      </p:tavLst>
                                    </p:anim>
                                    <p:anim to="" calcmode="lin" valueType="num">
                                      <p:cBhvr>
                                        <p:cTn id="8" dur="700" fill="hold">
                                          <p:stCondLst>
                                            <p:cond delay="0"/>
                                          </p:stCondLst>
                                        </p:cTn>
                                        <p:tgtEl>
                                          <p:spTgt spid="7"/>
                                        </p:tgtEl>
                                        <p:attrNameLst>
                                          <p:attrName>ppt_h</p:attrName>
                                        </p:attrNameLst>
                                      </p:cBhvr>
                                      <p:tavLst>
                                        <p:tav tm="0" fmla="#ppt_h-#ppt_h/4*sin(2*pi*$)*(1-$)">
                                          <p:val>
                                            <p:fltVal val="0"/>
                                          </p:val>
                                        </p:tav>
                                        <p:tav tm="100000">
                                          <p:val>
                                            <p:fltVal val="1"/>
                                          </p:val>
                                        </p:tav>
                                      </p:tavLst>
                                    </p:anim>
                                  </p:childTnLst>
                                </p:cTn>
                              </p:par>
                              <p:par>
                                <p:cTn id="9" presetID="0" presetClass="entr" presetSubtype="0" fill="hold" grpId="0" nodeType="withEffect">
                                  <p:stCondLst>
                                    <p:cond delay="0"/>
                                  </p:stCondLst>
                                  <p:iterate type="lt">
                                    <p:tmPct val="5000"/>
                                  </p:iterate>
                                  <p:childTnLst>
                                    <p:set>
                                      <p:cBhvr>
                                        <p:cTn id="10" dur="1" fill="hold">
                                          <p:stCondLst>
                                            <p:cond delay="0"/>
                                          </p:stCondLst>
                                        </p:cTn>
                                        <p:tgtEl>
                                          <p:spTgt spid="8"/>
                                        </p:tgtEl>
                                        <p:attrNameLst>
                                          <p:attrName>style.visibility</p:attrName>
                                        </p:attrNameLst>
                                      </p:cBhvr>
                                      <p:to>
                                        <p:strVal val="visible"/>
                                      </p:to>
                                    </p:set>
                                    <p:anim to="" calcmode="lin" valueType="num">
                                      <p:cBhvr>
                                        <p:cTn id="11" dur="700" fill="hold">
                                          <p:stCondLst>
                                            <p:cond delay="0"/>
                                          </p:stCondLst>
                                        </p:cTn>
                                        <p:tgtEl>
                                          <p:spTgt spid="8"/>
                                        </p:tgtEl>
                                        <p:attrNameLst>
                                          <p:attrName>ppt_y</p:attrName>
                                        </p:attrNameLst>
                                      </p:cBhvr>
                                      <p:tavLst>
                                        <p:tav tm="0" fmla="#ppt_y-#ppt_h/6*sin(2*pi*$)*(1-$)*8/9">
                                          <p:val>
                                            <p:fltVal val="0"/>
                                          </p:val>
                                        </p:tav>
                                        <p:tav tm="100000">
                                          <p:val>
                                            <p:fltVal val="1"/>
                                          </p:val>
                                        </p:tav>
                                      </p:tavLst>
                                    </p:anim>
                                    <p:anim to="" calcmode="lin" valueType="num">
                                      <p:cBhvr>
                                        <p:cTn id="12" dur="700" fill="hold">
                                          <p:stCondLst>
                                            <p:cond delay="0"/>
                                          </p:stCondLst>
                                        </p:cTn>
                                        <p:tgtEl>
                                          <p:spTgt spid="8"/>
                                        </p:tgtEl>
                                        <p:attrNameLst>
                                          <p:attrName>ppt_h</p:attrName>
                                        </p:attrNameLst>
                                      </p:cBhvr>
                                      <p:tavLst>
                                        <p:tav tm="0" fmla="#ppt_h-#ppt_h/4*sin(2*pi*$)*(1-$)">
                                          <p:val>
                                            <p:fltVal val="0"/>
                                          </p:val>
                                        </p:tav>
                                        <p:tav tm="100000">
                                          <p:val>
                                            <p:fltVal val="1"/>
                                          </p:val>
                                        </p:tav>
                                      </p:tavLst>
                                    </p:anim>
                                  </p:childTnLst>
                                </p:cTn>
                              </p:par>
                              <p:par>
                                <p:cTn id="13" presetID="0" presetClass="entr" presetSubtype="0" fill="hold" grpId="0" nodeType="withEffect">
                                  <p:stCondLst>
                                    <p:cond delay="0"/>
                                  </p:stCondLst>
                                  <p:iterate type="lt">
                                    <p:tmPct val="5000"/>
                                  </p:iterate>
                                  <p:childTnLst>
                                    <p:set>
                                      <p:cBhvr>
                                        <p:cTn id="14" dur="1" fill="hold">
                                          <p:stCondLst>
                                            <p:cond delay="0"/>
                                          </p:stCondLst>
                                        </p:cTn>
                                        <p:tgtEl>
                                          <p:spTgt spid="9"/>
                                        </p:tgtEl>
                                        <p:attrNameLst>
                                          <p:attrName>style.visibility</p:attrName>
                                        </p:attrNameLst>
                                      </p:cBhvr>
                                      <p:to>
                                        <p:strVal val="visible"/>
                                      </p:to>
                                    </p:set>
                                    <p:anim to="" calcmode="lin" valueType="num">
                                      <p:cBhvr>
                                        <p:cTn id="15" dur="700" fill="hold">
                                          <p:stCondLst>
                                            <p:cond delay="0"/>
                                          </p:stCondLst>
                                        </p:cTn>
                                        <p:tgtEl>
                                          <p:spTgt spid="9"/>
                                        </p:tgtEl>
                                        <p:attrNameLst>
                                          <p:attrName>ppt_y</p:attrName>
                                        </p:attrNameLst>
                                      </p:cBhvr>
                                      <p:tavLst>
                                        <p:tav tm="0" fmla="#ppt_y-#ppt_h/6*sin(2*pi*$)*(1-$)*8/9">
                                          <p:val>
                                            <p:fltVal val="0"/>
                                          </p:val>
                                        </p:tav>
                                        <p:tav tm="100000">
                                          <p:val>
                                            <p:fltVal val="1"/>
                                          </p:val>
                                        </p:tav>
                                      </p:tavLst>
                                    </p:anim>
                                    <p:anim to="" calcmode="lin" valueType="num">
                                      <p:cBhvr>
                                        <p:cTn id="16" dur="700" fill="hold">
                                          <p:stCondLst>
                                            <p:cond delay="0"/>
                                          </p:stCondLst>
                                        </p:cTn>
                                        <p:tgtEl>
                                          <p:spTgt spid="9"/>
                                        </p:tgtEl>
                                        <p:attrNameLst>
                                          <p:attrName>ppt_h</p:attrName>
                                        </p:attrNameLst>
                                      </p:cBhvr>
                                      <p:tavLst>
                                        <p:tav tm="0" fmla="#ppt_h-#ppt_h/4*sin(2*pi*$)*(1-$)">
                                          <p:val>
                                            <p:fltVal val="0"/>
                                          </p:val>
                                        </p:tav>
                                        <p:tav tm="100000">
                                          <p:val>
                                            <p:fltVal val="1"/>
                                          </p:val>
                                        </p:tav>
                                      </p:tavLst>
                                    </p:anim>
                                  </p:childTnLst>
                                </p:cTn>
                              </p:par>
                              <p:par>
                                <p:cTn id="17" presetID="0" presetClass="entr" presetSubtype="0" fill="hold" grpId="0" nodeType="withEffect">
                                  <p:stCondLst>
                                    <p:cond delay="0"/>
                                  </p:stCondLst>
                                  <p:iterate type="lt">
                                    <p:tmPct val="5000"/>
                                  </p:iterate>
                                  <p:childTnLst>
                                    <p:set>
                                      <p:cBhvr>
                                        <p:cTn id="18" dur="1" fill="hold">
                                          <p:stCondLst>
                                            <p:cond delay="0"/>
                                          </p:stCondLst>
                                        </p:cTn>
                                        <p:tgtEl>
                                          <p:spTgt spid="10"/>
                                        </p:tgtEl>
                                        <p:attrNameLst>
                                          <p:attrName>style.visibility</p:attrName>
                                        </p:attrNameLst>
                                      </p:cBhvr>
                                      <p:to>
                                        <p:strVal val="visible"/>
                                      </p:to>
                                    </p:set>
                                    <p:anim to="" calcmode="lin" valueType="num">
                                      <p:cBhvr>
                                        <p:cTn id="19" dur="700" fill="hold">
                                          <p:stCondLst>
                                            <p:cond delay="0"/>
                                          </p:stCondLst>
                                        </p:cTn>
                                        <p:tgtEl>
                                          <p:spTgt spid="10"/>
                                        </p:tgtEl>
                                        <p:attrNameLst>
                                          <p:attrName>ppt_y</p:attrName>
                                        </p:attrNameLst>
                                      </p:cBhvr>
                                      <p:tavLst>
                                        <p:tav tm="0" fmla="#ppt_y-#ppt_h/6*sin(2*pi*$)*(1-$)*8/9">
                                          <p:val>
                                            <p:fltVal val="0"/>
                                          </p:val>
                                        </p:tav>
                                        <p:tav tm="100000">
                                          <p:val>
                                            <p:fltVal val="1"/>
                                          </p:val>
                                        </p:tav>
                                      </p:tavLst>
                                    </p:anim>
                                    <p:anim to="" calcmode="lin" valueType="num">
                                      <p:cBhvr>
                                        <p:cTn id="20" dur="700" fill="hold">
                                          <p:stCondLst>
                                            <p:cond delay="0"/>
                                          </p:stCondLst>
                                        </p:cTn>
                                        <p:tgtEl>
                                          <p:spTgt spid="10"/>
                                        </p:tgtEl>
                                        <p:attrNameLst>
                                          <p:attrName>ppt_h</p:attrName>
                                        </p:attrNameLst>
                                      </p:cBhvr>
                                      <p:tavLst>
                                        <p:tav tm="0" fmla="#ppt_h-#ppt_h/4*sin(2*pi*$)*(1-$)">
                                          <p:val>
                                            <p:fltVal val="0"/>
                                          </p:val>
                                        </p:tav>
                                        <p:tav tm="100000">
                                          <p:val>
                                            <p:fltVal val="1"/>
                                          </p:val>
                                        </p:tav>
                                      </p:tavLst>
                                    </p:anim>
                                  </p:childTnLst>
                                </p:cTn>
                              </p:par>
                              <p:par>
                                <p:cTn id="21" presetID="0" presetClass="entr" presetSubtype="0" fill="hold" grpId="0" nodeType="withEffect">
                                  <p:stCondLst>
                                    <p:cond delay="0"/>
                                  </p:stCondLst>
                                  <p:iterate type="lt">
                                    <p:tmPct val="5000"/>
                                  </p:iterate>
                                  <p:childTnLst>
                                    <p:set>
                                      <p:cBhvr>
                                        <p:cTn id="22" dur="1" fill="hold">
                                          <p:stCondLst>
                                            <p:cond delay="0"/>
                                          </p:stCondLst>
                                        </p:cTn>
                                        <p:tgtEl>
                                          <p:spTgt spid="11"/>
                                        </p:tgtEl>
                                        <p:attrNameLst>
                                          <p:attrName>style.visibility</p:attrName>
                                        </p:attrNameLst>
                                      </p:cBhvr>
                                      <p:to>
                                        <p:strVal val="visible"/>
                                      </p:to>
                                    </p:set>
                                    <p:anim to="" calcmode="lin" valueType="num">
                                      <p:cBhvr>
                                        <p:cTn id="23" dur="700" fill="hold">
                                          <p:stCondLst>
                                            <p:cond delay="0"/>
                                          </p:stCondLst>
                                        </p:cTn>
                                        <p:tgtEl>
                                          <p:spTgt spid="11"/>
                                        </p:tgtEl>
                                        <p:attrNameLst>
                                          <p:attrName>ppt_y</p:attrName>
                                        </p:attrNameLst>
                                      </p:cBhvr>
                                      <p:tavLst>
                                        <p:tav tm="0" fmla="#ppt_y-#ppt_h/6*sin(2*pi*$)*(1-$)*8/9">
                                          <p:val>
                                            <p:fltVal val="0"/>
                                          </p:val>
                                        </p:tav>
                                        <p:tav tm="100000">
                                          <p:val>
                                            <p:fltVal val="1"/>
                                          </p:val>
                                        </p:tav>
                                      </p:tavLst>
                                    </p:anim>
                                    <p:anim to="" calcmode="lin" valueType="num">
                                      <p:cBhvr>
                                        <p:cTn id="24" dur="700" fill="hold">
                                          <p:stCondLst>
                                            <p:cond delay="0"/>
                                          </p:stCondLst>
                                        </p:cTn>
                                        <p:tgtEl>
                                          <p:spTgt spid="11"/>
                                        </p:tgtEl>
                                        <p:attrNameLst>
                                          <p:attrName>ppt_h</p:attrName>
                                        </p:attrNameLst>
                                      </p:cBhvr>
                                      <p:tavLst>
                                        <p:tav tm="0" fmla="#ppt_h-#ppt_h/4*sin(2*pi*$)*(1-$)">
                                          <p:val>
                                            <p:fltVal val="0"/>
                                          </p:val>
                                        </p:tav>
                                        <p:tav tm="100000">
                                          <p:val>
                                            <p:fltVal val="1"/>
                                          </p:val>
                                        </p:tav>
                                      </p:tavLst>
                                    </p:anim>
                                  </p:childTnLst>
                                </p:cTn>
                              </p:par>
                              <p:par>
                                <p:cTn id="25" presetID="0" presetClass="entr" presetSubtype="0" fill="hold" grpId="0" nodeType="withEffect">
                                  <p:stCondLst>
                                    <p:cond delay="0"/>
                                  </p:stCondLst>
                                  <p:iterate type="lt">
                                    <p:tmPct val="5000"/>
                                  </p:iterate>
                                  <p:childTnLst>
                                    <p:set>
                                      <p:cBhvr>
                                        <p:cTn id="26" dur="1" fill="hold">
                                          <p:stCondLst>
                                            <p:cond delay="0"/>
                                          </p:stCondLst>
                                        </p:cTn>
                                        <p:tgtEl>
                                          <p:spTgt spid="12"/>
                                        </p:tgtEl>
                                        <p:attrNameLst>
                                          <p:attrName>style.visibility</p:attrName>
                                        </p:attrNameLst>
                                      </p:cBhvr>
                                      <p:to>
                                        <p:strVal val="visible"/>
                                      </p:to>
                                    </p:set>
                                    <p:anim to="" calcmode="lin" valueType="num">
                                      <p:cBhvr>
                                        <p:cTn id="27" dur="700" fill="hold">
                                          <p:stCondLst>
                                            <p:cond delay="0"/>
                                          </p:stCondLst>
                                        </p:cTn>
                                        <p:tgtEl>
                                          <p:spTgt spid="12"/>
                                        </p:tgtEl>
                                        <p:attrNameLst>
                                          <p:attrName>ppt_y</p:attrName>
                                        </p:attrNameLst>
                                      </p:cBhvr>
                                      <p:tavLst>
                                        <p:tav tm="0" fmla="#ppt_y-#ppt_h/6*sin(2*pi*$)*(1-$)*8/9">
                                          <p:val>
                                            <p:fltVal val="0"/>
                                          </p:val>
                                        </p:tav>
                                        <p:tav tm="100000">
                                          <p:val>
                                            <p:fltVal val="1"/>
                                          </p:val>
                                        </p:tav>
                                      </p:tavLst>
                                    </p:anim>
                                    <p:anim to="" calcmode="lin" valueType="num">
                                      <p:cBhvr>
                                        <p:cTn id="28" dur="700" fill="hold">
                                          <p:stCondLst>
                                            <p:cond delay="0"/>
                                          </p:stCondLst>
                                        </p:cTn>
                                        <p:tgtEl>
                                          <p:spTgt spid="12"/>
                                        </p:tgtEl>
                                        <p:attrNameLst>
                                          <p:attrName>ppt_h</p:attrName>
                                        </p:attrNameLst>
                                      </p:cBhvr>
                                      <p:tavLst>
                                        <p:tav tm="0" fmla="#ppt_h-#ppt_h/4*sin(2*pi*$)*(1-$)">
                                          <p:val>
                                            <p:fltVal val="0"/>
                                          </p:val>
                                        </p:tav>
                                        <p:tav tm="100000">
                                          <p:val>
                                            <p:fltVal val="1"/>
                                          </p:val>
                                        </p:tav>
                                      </p:tavLst>
                                    </p:anim>
                                  </p:childTnLst>
                                </p:cTn>
                              </p:par>
                              <p:par>
                                <p:cTn id="29" presetID="0" presetClass="entr" presetSubtype="0" fill="hold" grpId="0" nodeType="withEffect">
                                  <p:stCondLst>
                                    <p:cond delay="0"/>
                                  </p:stCondLst>
                                  <p:iterate type="lt">
                                    <p:tmPct val="5000"/>
                                  </p:iterate>
                                  <p:childTnLst>
                                    <p:set>
                                      <p:cBhvr>
                                        <p:cTn id="30" dur="1" fill="hold">
                                          <p:stCondLst>
                                            <p:cond delay="0"/>
                                          </p:stCondLst>
                                        </p:cTn>
                                        <p:tgtEl>
                                          <p:spTgt spid="13"/>
                                        </p:tgtEl>
                                        <p:attrNameLst>
                                          <p:attrName>style.visibility</p:attrName>
                                        </p:attrNameLst>
                                      </p:cBhvr>
                                      <p:to>
                                        <p:strVal val="visible"/>
                                      </p:to>
                                    </p:set>
                                    <p:anim to="" calcmode="lin" valueType="num">
                                      <p:cBhvr>
                                        <p:cTn id="31" dur="700" fill="hold">
                                          <p:stCondLst>
                                            <p:cond delay="0"/>
                                          </p:stCondLst>
                                        </p:cTn>
                                        <p:tgtEl>
                                          <p:spTgt spid="13"/>
                                        </p:tgtEl>
                                        <p:attrNameLst>
                                          <p:attrName>ppt_y</p:attrName>
                                        </p:attrNameLst>
                                      </p:cBhvr>
                                      <p:tavLst>
                                        <p:tav tm="0" fmla="#ppt_y-#ppt_h/6*sin(2*pi*$)*(1-$)*8/9">
                                          <p:val>
                                            <p:fltVal val="0"/>
                                          </p:val>
                                        </p:tav>
                                        <p:tav tm="100000">
                                          <p:val>
                                            <p:fltVal val="1"/>
                                          </p:val>
                                        </p:tav>
                                      </p:tavLst>
                                    </p:anim>
                                    <p:anim to="" calcmode="lin" valueType="num">
                                      <p:cBhvr>
                                        <p:cTn id="32" dur="700" fill="hold">
                                          <p:stCondLst>
                                            <p:cond delay="0"/>
                                          </p:stCondLst>
                                        </p:cTn>
                                        <p:tgtEl>
                                          <p:spTgt spid="13"/>
                                        </p:tgtEl>
                                        <p:attrNameLst>
                                          <p:attrName>ppt_h</p:attrName>
                                        </p:attrNameLst>
                                      </p:cBhvr>
                                      <p:tavLst>
                                        <p:tav tm="0" fmla="#ppt_h-#ppt_h/4*sin(2*pi*$)*(1-$)">
                                          <p:val>
                                            <p:fltVal val="0"/>
                                          </p:val>
                                        </p:tav>
                                        <p:tav tm="100000">
                                          <p:val>
                                            <p:fltVal val="1"/>
                                          </p:val>
                                        </p:tav>
                                      </p:tavLst>
                                    </p:anim>
                                  </p:childTnLst>
                                </p:cTn>
                              </p:par>
                              <p:par>
                                <p:cTn id="33" presetID="0" presetClass="entr" presetSubtype="0" fill="hold" grpId="0" nodeType="withEffect">
                                  <p:stCondLst>
                                    <p:cond delay="0"/>
                                  </p:stCondLst>
                                  <p:iterate type="lt">
                                    <p:tmPct val="5000"/>
                                  </p:iterate>
                                  <p:childTnLst>
                                    <p:set>
                                      <p:cBhvr>
                                        <p:cTn id="34" dur="1" fill="hold">
                                          <p:stCondLst>
                                            <p:cond delay="0"/>
                                          </p:stCondLst>
                                        </p:cTn>
                                        <p:tgtEl>
                                          <p:spTgt spid="14"/>
                                        </p:tgtEl>
                                        <p:attrNameLst>
                                          <p:attrName>style.visibility</p:attrName>
                                        </p:attrNameLst>
                                      </p:cBhvr>
                                      <p:to>
                                        <p:strVal val="visible"/>
                                      </p:to>
                                    </p:set>
                                    <p:anim to="" calcmode="lin" valueType="num">
                                      <p:cBhvr>
                                        <p:cTn id="35" dur="700" fill="hold">
                                          <p:stCondLst>
                                            <p:cond delay="0"/>
                                          </p:stCondLst>
                                        </p:cTn>
                                        <p:tgtEl>
                                          <p:spTgt spid="14"/>
                                        </p:tgtEl>
                                        <p:attrNameLst>
                                          <p:attrName>ppt_y</p:attrName>
                                        </p:attrNameLst>
                                      </p:cBhvr>
                                      <p:tavLst>
                                        <p:tav tm="0" fmla="#ppt_y-#ppt_h/6*sin(2*pi*$)*(1-$)*8/9">
                                          <p:val>
                                            <p:fltVal val="0"/>
                                          </p:val>
                                        </p:tav>
                                        <p:tav tm="100000">
                                          <p:val>
                                            <p:fltVal val="1"/>
                                          </p:val>
                                        </p:tav>
                                      </p:tavLst>
                                    </p:anim>
                                    <p:anim to="" calcmode="lin" valueType="num">
                                      <p:cBhvr>
                                        <p:cTn id="36" dur="700" fill="hold">
                                          <p:stCondLst>
                                            <p:cond delay="0"/>
                                          </p:stCondLst>
                                        </p:cTn>
                                        <p:tgtEl>
                                          <p:spTgt spid="14"/>
                                        </p:tgtEl>
                                        <p:attrNameLst>
                                          <p:attrName>ppt_h</p:attrName>
                                        </p:attrNameLst>
                                      </p:cBhvr>
                                      <p:tavLst>
                                        <p:tav tm="0" fmla="#ppt_h-#ppt_h/4*sin(2*pi*$)*(1-$)">
                                          <p:val>
                                            <p:fltVal val="0"/>
                                          </p:val>
                                        </p:tav>
                                        <p:tav tm="100000">
                                          <p:val>
                                            <p:fltVal val="1"/>
                                          </p:val>
                                        </p:tav>
                                      </p:tavLst>
                                    </p:anim>
                                  </p:childTnLst>
                                </p:cTn>
                              </p:par>
                              <p:par>
                                <p:cTn id="37" presetID="0" presetClass="entr" presetSubtype="0" fill="hold" grpId="0" nodeType="withEffect">
                                  <p:stCondLst>
                                    <p:cond delay="0"/>
                                  </p:stCondLst>
                                  <p:iterate type="lt">
                                    <p:tmPct val="5000"/>
                                  </p:iterate>
                                  <p:childTnLst>
                                    <p:set>
                                      <p:cBhvr>
                                        <p:cTn id="38" dur="1" fill="hold">
                                          <p:stCondLst>
                                            <p:cond delay="0"/>
                                          </p:stCondLst>
                                        </p:cTn>
                                        <p:tgtEl>
                                          <p:spTgt spid="15"/>
                                        </p:tgtEl>
                                        <p:attrNameLst>
                                          <p:attrName>style.visibility</p:attrName>
                                        </p:attrNameLst>
                                      </p:cBhvr>
                                      <p:to>
                                        <p:strVal val="visible"/>
                                      </p:to>
                                    </p:set>
                                    <p:anim to="" calcmode="lin" valueType="num">
                                      <p:cBhvr>
                                        <p:cTn id="39" dur="700" fill="hold">
                                          <p:stCondLst>
                                            <p:cond delay="0"/>
                                          </p:stCondLst>
                                        </p:cTn>
                                        <p:tgtEl>
                                          <p:spTgt spid="15"/>
                                        </p:tgtEl>
                                        <p:attrNameLst>
                                          <p:attrName>ppt_y</p:attrName>
                                        </p:attrNameLst>
                                      </p:cBhvr>
                                      <p:tavLst>
                                        <p:tav tm="0" fmla="#ppt_y-#ppt_h/6*sin(2*pi*$)*(1-$)*8/9">
                                          <p:val>
                                            <p:fltVal val="0"/>
                                          </p:val>
                                        </p:tav>
                                        <p:tav tm="100000">
                                          <p:val>
                                            <p:fltVal val="1"/>
                                          </p:val>
                                        </p:tav>
                                      </p:tavLst>
                                    </p:anim>
                                    <p:anim to="" calcmode="lin" valueType="num">
                                      <p:cBhvr>
                                        <p:cTn id="40" dur="700" fill="hold">
                                          <p:stCondLst>
                                            <p:cond delay="0"/>
                                          </p:stCondLst>
                                        </p:cTn>
                                        <p:tgtEl>
                                          <p:spTgt spid="15"/>
                                        </p:tgtEl>
                                        <p:attrNameLst>
                                          <p:attrName>ppt_h</p:attrName>
                                        </p:attrNameLst>
                                      </p:cBhvr>
                                      <p:tavLst>
                                        <p:tav tm="0" fmla="#ppt_h-#ppt_h/4*sin(2*pi*$)*(1-$)">
                                          <p:val>
                                            <p:fltVal val="0"/>
                                          </p:val>
                                        </p:tav>
                                        <p:tav tm="100000">
                                          <p:val>
                                            <p:fltVal val="1"/>
                                          </p:val>
                                        </p:tav>
                                      </p:tavLst>
                                    </p:anim>
                                  </p:childTnLst>
                                </p:cTn>
                              </p:par>
                              <p:par>
                                <p:cTn id="41" presetID="0" presetClass="entr" presetSubtype="0" fill="hold" grpId="0" nodeType="withEffect">
                                  <p:stCondLst>
                                    <p:cond delay="0"/>
                                  </p:stCondLst>
                                  <p:iterate type="lt">
                                    <p:tmPct val="5000"/>
                                  </p:iterate>
                                  <p:childTnLst>
                                    <p:set>
                                      <p:cBhvr>
                                        <p:cTn id="42" dur="1" fill="hold">
                                          <p:stCondLst>
                                            <p:cond delay="0"/>
                                          </p:stCondLst>
                                        </p:cTn>
                                        <p:tgtEl>
                                          <p:spTgt spid="16"/>
                                        </p:tgtEl>
                                        <p:attrNameLst>
                                          <p:attrName>style.visibility</p:attrName>
                                        </p:attrNameLst>
                                      </p:cBhvr>
                                      <p:to>
                                        <p:strVal val="visible"/>
                                      </p:to>
                                    </p:set>
                                    <p:anim to="" calcmode="lin" valueType="num">
                                      <p:cBhvr>
                                        <p:cTn id="43" dur="700" fill="hold">
                                          <p:stCondLst>
                                            <p:cond delay="0"/>
                                          </p:stCondLst>
                                        </p:cTn>
                                        <p:tgtEl>
                                          <p:spTgt spid="16"/>
                                        </p:tgtEl>
                                        <p:attrNameLst>
                                          <p:attrName>ppt_y</p:attrName>
                                        </p:attrNameLst>
                                      </p:cBhvr>
                                      <p:tavLst>
                                        <p:tav tm="0" fmla="#ppt_y-#ppt_h/6*sin(2*pi*$)*(1-$)*8/9">
                                          <p:val>
                                            <p:fltVal val="0"/>
                                          </p:val>
                                        </p:tav>
                                        <p:tav tm="100000">
                                          <p:val>
                                            <p:fltVal val="1"/>
                                          </p:val>
                                        </p:tav>
                                      </p:tavLst>
                                    </p:anim>
                                    <p:anim to="" calcmode="lin" valueType="num">
                                      <p:cBhvr>
                                        <p:cTn id="44" dur="700" fill="hold">
                                          <p:stCondLst>
                                            <p:cond delay="0"/>
                                          </p:stCondLst>
                                        </p:cTn>
                                        <p:tgtEl>
                                          <p:spTgt spid="16"/>
                                        </p:tgtEl>
                                        <p:attrNameLst>
                                          <p:attrName>ppt_h</p:attrName>
                                        </p:attrNameLst>
                                      </p:cBhvr>
                                      <p:tavLst>
                                        <p:tav tm="0" fmla="#ppt_h-#ppt_h/4*sin(2*pi*$)*(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7" name="PA_库_1"/>
          <p:cNvSpPr/>
          <p:nvPr>
            <p:custDataLst>
              <p:tags r:id="rId3"/>
            </p:custDataLst>
          </p:nvPr>
        </p:nvSpPr>
        <p:spPr>
          <a:xfrm rot="1800000">
            <a:off x="3240088" y="2563814"/>
            <a:ext cx="419100" cy="739775"/>
          </a:xfrm>
          <a:custGeom>
            <a:avLst/>
            <a:gdLst>
              <a:gd name="connsiteX0" fmla="*/ 0 w 419700"/>
              <a:gd name="connsiteY0" fmla="*/ 234000 h 740426"/>
              <a:gd name="connsiteX1" fmla="*/ 405300 w 419700"/>
              <a:gd name="connsiteY1" fmla="*/ 0 h 740426"/>
              <a:gd name="connsiteX2" fmla="*/ 419700 w 419700"/>
              <a:gd name="connsiteY2" fmla="*/ 24942 h 740426"/>
              <a:gd name="connsiteX3" fmla="*/ 231171 w 419700"/>
              <a:gd name="connsiteY3" fmla="*/ 133789 h 740426"/>
              <a:gd name="connsiteX4" fmla="*/ 231171 w 419700"/>
              <a:gd name="connsiteY4" fmla="*/ 740426 h 740426"/>
              <a:gd name="connsiteX5" fmla="*/ 202371 w 419700"/>
              <a:gd name="connsiteY5" fmla="*/ 740426 h 740426"/>
              <a:gd name="connsiteX6" fmla="*/ 202371 w 419700"/>
              <a:gd name="connsiteY6" fmla="*/ 150417 h 740426"/>
              <a:gd name="connsiteX7" fmla="*/ 14400 w 419700"/>
              <a:gd name="connsiteY7" fmla="*/ 258942 h 74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700" h="740426">
                <a:moveTo>
                  <a:pt x="0" y="234000"/>
                </a:moveTo>
                <a:lnTo>
                  <a:pt x="405300" y="0"/>
                </a:lnTo>
                <a:lnTo>
                  <a:pt x="419700" y="24942"/>
                </a:lnTo>
                <a:lnTo>
                  <a:pt x="231171" y="133789"/>
                </a:lnTo>
                <a:lnTo>
                  <a:pt x="231171" y="740426"/>
                </a:lnTo>
                <a:lnTo>
                  <a:pt x="202371" y="740426"/>
                </a:lnTo>
                <a:lnTo>
                  <a:pt x="202371" y="150417"/>
                </a:lnTo>
                <a:lnTo>
                  <a:pt x="14400" y="2589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8" name="PA_库_2"/>
          <p:cNvSpPr txBox="1">
            <a:spLocks noChangeArrowheads="1"/>
          </p:cNvSpPr>
          <p:nvPr>
            <p:custDataLst>
              <p:tags r:id="rId4"/>
            </p:custDataLst>
          </p:nvPr>
        </p:nvSpPr>
        <p:spPr bwMode="auto">
          <a:xfrm>
            <a:off x="3335338" y="2324100"/>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t>A</a:t>
            </a:r>
            <a:endParaRPr lang="zh-CN" altLang="en-US" sz="2400" b="1"/>
          </a:p>
        </p:txBody>
      </p:sp>
      <p:sp>
        <p:nvSpPr>
          <p:cNvPr id="9" name="PA_库_1"/>
          <p:cNvSpPr/>
          <p:nvPr>
            <p:custDataLst>
              <p:tags r:id="rId5"/>
            </p:custDataLst>
          </p:nvPr>
        </p:nvSpPr>
        <p:spPr>
          <a:xfrm>
            <a:off x="2349501" y="3211514"/>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b="1">
                <a:solidFill>
                  <a:schemeClr val="tx1"/>
                </a:solidFill>
              </a:rPr>
              <a:t>LOREM</a:t>
            </a:r>
            <a:endParaRPr lang="zh-CN" altLang="en-US" sz="2000" b="1" dirty="0">
              <a:solidFill>
                <a:schemeClr val="tx1"/>
              </a:solidFill>
            </a:endParaRPr>
          </a:p>
        </p:txBody>
      </p:sp>
      <p:sp>
        <p:nvSpPr>
          <p:cNvPr id="10" name="PA_库_3"/>
          <p:cNvSpPr/>
          <p:nvPr>
            <p:custDataLst>
              <p:tags r:id="rId6"/>
            </p:custDataLst>
          </p:nvPr>
        </p:nvSpPr>
        <p:spPr>
          <a:xfrm rot="16200000">
            <a:off x="5266531" y="2715419"/>
            <a:ext cx="554038" cy="546100"/>
          </a:xfrm>
          <a:custGeom>
            <a:avLst/>
            <a:gdLst>
              <a:gd name="connsiteX0" fmla="*/ 554163 w 554163"/>
              <a:gd name="connsiteY0" fmla="*/ 77955 h 545955"/>
              <a:gd name="connsiteX1" fmla="*/ 554163 w 554163"/>
              <a:gd name="connsiteY1" fmla="*/ 545955 h 545955"/>
              <a:gd name="connsiteX2" fmla="*/ 525363 w 554163"/>
              <a:gd name="connsiteY2" fmla="*/ 545955 h 545955"/>
              <a:gd name="connsiteX3" fmla="*/ 525363 w 554163"/>
              <a:gd name="connsiteY3" fmla="*/ 328260 h 545955"/>
              <a:gd name="connsiteX4" fmla="*/ 0 w 554163"/>
              <a:gd name="connsiteY4" fmla="*/ 24942 h 545955"/>
              <a:gd name="connsiteX5" fmla="*/ 14400 w 554163"/>
              <a:gd name="connsiteY5" fmla="*/ 0 h 545955"/>
              <a:gd name="connsiteX6" fmla="*/ 525363 w 554163"/>
              <a:gd name="connsiteY6" fmla="*/ 295005 h 545955"/>
              <a:gd name="connsiteX7" fmla="*/ 525363 w 554163"/>
              <a:gd name="connsiteY7" fmla="*/ 77955 h 54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163" h="545955">
                <a:moveTo>
                  <a:pt x="554163" y="77955"/>
                </a:moveTo>
                <a:lnTo>
                  <a:pt x="554163" y="545955"/>
                </a:lnTo>
                <a:lnTo>
                  <a:pt x="525363" y="545955"/>
                </a:lnTo>
                <a:lnTo>
                  <a:pt x="525363" y="328260"/>
                </a:lnTo>
                <a:lnTo>
                  <a:pt x="0" y="24942"/>
                </a:lnTo>
                <a:lnTo>
                  <a:pt x="14400" y="0"/>
                </a:lnTo>
                <a:lnTo>
                  <a:pt x="525363" y="295005"/>
                </a:lnTo>
                <a:lnTo>
                  <a:pt x="525363" y="779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PA_库_4"/>
          <p:cNvSpPr txBox="1">
            <a:spLocks noChangeArrowheads="1"/>
          </p:cNvSpPr>
          <p:nvPr>
            <p:custDataLst>
              <p:tags r:id="rId7"/>
            </p:custDataLst>
          </p:nvPr>
        </p:nvSpPr>
        <p:spPr bwMode="auto">
          <a:xfrm>
            <a:off x="5348288" y="2324100"/>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t>B</a:t>
            </a:r>
            <a:endParaRPr lang="zh-CN" altLang="en-US" sz="2400" b="1"/>
          </a:p>
        </p:txBody>
      </p:sp>
      <p:sp>
        <p:nvSpPr>
          <p:cNvPr id="12" name="PA_库_2"/>
          <p:cNvSpPr/>
          <p:nvPr>
            <p:custDataLst>
              <p:tags r:id="rId8"/>
            </p:custDataLst>
          </p:nvPr>
        </p:nvSpPr>
        <p:spPr>
          <a:xfrm>
            <a:off x="4362451" y="3211514"/>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b="1">
                <a:solidFill>
                  <a:schemeClr val="tx1"/>
                </a:solidFill>
              </a:rPr>
              <a:t>LOREM</a:t>
            </a:r>
            <a:endParaRPr lang="zh-CN" altLang="en-US" sz="2000" b="1" dirty="0">
              <a:solidFill>
                <a:schemeClr val="tx1"/>
              </a:solidFill>
            </a:endParaRPr>
          </a:p>
        </p:txBody>
      </p:sp>
      <p:sp>
        <p:nvSpPr>
          <p:cNvPr id="13" name="PA_库_5"/>
          <p:cNvSpPr/>
          <p:nvPr>
            <p:custDataLst>
              <p:tags r:id="rId9"/>
            </p:custDataLst>
          </p:nvPr>
        </p:nvSpPr>
        <p:spPr>
          <a:xfrm rot="16200000">
            <a:off x="7279481" y="2715419"/>
            <a:ext cx="554038" cy="546100"/>
          </a:xfrm>
          <a:custGeom>
            <a:avLst/>
            <a:gdLst>
              <a:gd name="connsiteX0" fmla="*/ 554163 w 554163"/>
              <a:gd name="connsiteY0" fmla="*/ 77955 h 545955"/>
              <a:gd name="connsiteX1" fmla="*/ 554163 w 554163"/>
              <a:gd name="connsiteY1" fmla="*/ 545955 h 545955"/>
              <a:gd name="connsiteX2" fmla="*/ 525363 w 554163"/>
              <a:gd name="connsiteY2" fmla="*/ 545955 h 545955"/>
              <a:gd name="connsiteX3" fmla="*/ 525363 w 554163"/>
              <a:gd name="connsiteY3" fmla="*/ 328261 h 545955"/>
              <a:gd name="connsiteX4" fmla="*/ 0 w 554163"/>
              <a:gd name="connsiteY4" fmla="*/ 24942 h 545955"/>
              <a:gd name="connsiteX5" fmla="*/ 14400 w 554163"/>
              <a:gd name="connsiteY5" fmla="*/ 0 h 545955"/>
              <a:gd name="connsiteX6" fmla="*/ 525363 w 554163"/>
              <a:gd name="connsiteY6" fmla="*/ 295005 h 545955"/>
              <a:gd name="connsiteX7" fmla="*/ 525363 w 554163"/>
              <a:gd name="connsiteY7" fmla="*/ 77955 h 54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163" h="545955">
                <a:moveTo>
                  <a:pt x="554163" y="77955"/>
                </a:moveTo>
                <a:lnTo>
                  <a:pt x="554163" y="545955"/>
                </a:lnTo>
                <a:lnTo>
                  <a:pt x="525363" y="545955"/>
                </a:lnTo>
                <a:lnTo>
                  <a:pt x="525363" y="328261"/>
                </a:lnTo>
                <a:lnTo>
                  <a:pt x="0" y="24942"/>
                </a:lnTo>
                <a:lnTo>
                  <a:pt x="14400" y="0"/>
                </a:lnTo>
                <a:lnTo>
                  <a:pt x="525363" y="295005"/>
                </a:lnTo>
                <a:lnTo>
                  <a:pt x="525363" y="779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4" name="PA_库_6"/>
          <p:cNvSpPr txBox="1">
            <a:spLocks noChangeArrowheads="1"/>
          </p:cNvSpPr>
          <p:nvPr>
            <p:custDataLst>
              <p:tags r:id="rId10"/>
            </p:custDataLst>
          </p:nvPr>
        </p:nvSpPr>
        <p:spPr bwMode="auto">
          <a:xfrm>
            <a:off x="7361238" y="2324100"/>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t>C</a:t>
            </a:r>
            <a:endParaRPr lang="zh-CN" altLang="en-US" sz="2400" b="1"/>
          </a:p>
        </p:txBody>
      </p:sp>
      <p:sp>
        <p:nvSpPr>
          <p:cNvPr id="15" name="PA_库_3"/>
          <p:cNvSpPr/>
          <p:nvPr>
            <p:custDataLst>
              <p:tags r:id="rId11"/>
            </p:custDataLst>
          </p:nvPr>
        </p:nvSpPr>
        <p:spPr>
          <a:xfrm>
            <a:off x="6375401" y="3211514"/>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b="1">
                <a:solidFill>
                  <a:schemeClr val="tx1"/>
                </a:solidFill>
              </a:rPr>
              <a:t>LOREM</a:t>
            </a:r>
            <a:endParaRPr lang="zh-CN" altLang="en-US" sz="2000" b="1" dirty="0">
              <a:solidFill>
                <a:schemeClr val="tx1"/>
              </a:solidFill>
            </a:endParaRPr>
          </a:p>
        </p:txBody>
      </p:sp>
      <p:sp>
        <p:nvSpPr>
          <p:cNvPr id="16" name="PA_库_7"/>
          <p:cNvSpPr/>
          <p:nvPr>
            <p:custDataLst>
              <p:tags r:id="rId12"/>
            </p:custDataLst>
          </p:nvPr>
        </p:nvSpPr>
        <p:spPr>
          <a:xfrm rot="16200000">
            <a:off x="9292431" y="2715419"/>
            <a:ext cx="554038" cy="546100"/>
          </a:xfrm>
          <a:custGeom>
            <a:avLst/>
            <a:gdLst>
              <a:gd name="connsiteX0" fmla="*/ 554163 w 554163"/>
              <a:gd name="connsiteY0" fmla="*/ 77955 h 545955"/>
              <a:gd name="connsiteX1" fmla="*/ 554163 w 554163"/>
              <a:gd name="connsiteY1" fmla="*/ 545955 h 545955"/>
              <a:gd name="connsiteX2" fmla="*/ 525363 w 554163"/>
              <a:gd name="connsiteY2" fmla="*/ 545955 h 545955"/>
              <a:gd name="connsiteX3" fmla="*/ 525363 w 554163"/>
              <a:gd name="connsiteY3" fmla="*/ 328261 h 545955"/>
              <a:gd name="connsiteX4" fmla="*/ 0 w 554163"/>
              <a:gd name="connsiteY4" fmla="*/ 24942 h 545955"/>
              <a:gd name="connsiteX5" fmla="*/ 14400 w 554163"/>
              <a:gd name="connsiteY5" fmla="*/ 0 h 545955"/>
              <a:gd name="connsiteX6" fmla="*/ 525363 w 554163"/>
              <a:gd name="connsiteY6" fmla="*/ 295005 h 545955"/>
              <a:gd name="connsiteX7" fmla="*/ 525363 w 554163"/>
              <a:gd name="connsiteY7" fmla="*/ 77955 h 54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163" h="545955">
                <a:moveTo>
                  <a:pt x="554163" y="77955"/>
                </a:moveTo>
                <a:lnTo>
                  <a:pt x="554163" y="545955"/>
                </a:lnTo>
                <a:lnTo>
                  <a:pt x="525363" y="545955"/>
                </a:lnTo>
                <a:lnTo>
                  <a:pt x="525363" y="328261"/>
                </a:lnTo>
                <a:lnTo>
                  <a:pt x="0" y="24942"/>
                </a:lnTo>
                <a:lnTo>
                  <a:pt x="14400" y="0"/>
                </a:lnTo>
                <a:lnTo>
                  <a:pt x="525363" y="295005"/>
                </a:lnTo>
                <a:lnTo>
                  <a:pt x="525363" y="7795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7" name="PA_库_8"/>
          <p:cNvSpPr txBox="1">
            <a:spLocks noChangeArrowheads="1"/>
          </p:cNvSpPr>
          <p:nvPr>
            <p:custDataLst>
              <p:tags r:id="rId13"/>
            </p:custDataLst>
          </p:nvPr>
        </p:nvSpPr>
        <p:spPr bwMode="auto">
          <a:xfrm>
            <a:off x="9374188" y="2324100"/>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t>D</a:t>
            </a:r>
            <a:endParaRPr lang="zh-CN" altLang="en-US" sz="2400" b="1"/>
          </a:p>
        </p:txBody>
      </p:sp>
      <p:sp>
        <p:nvSpPr>
          <p:cNvPr id="18" name="PA_库_4"/>
          <p:cNvSpPr/>
          <p:nvPr>
            <p:custDataLst>
              <p:tags r:id="rId14"/>
            </p:custDataLst>
          </p:nvPr>
        </p:nvSpPr>
        <p:spPr>
          <a:xfrm>
            <a:off x="8388351" y="3211514"/>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b="1">
                <a:solidFill>
                  <a:schemeClr val="tx1"/>
                </a:solidFill>
              </a:rPr>
              <a:t>LOREM</a:t>
            </a:r>
            <a:endParaRPr lang="zh-CN" altLang="en-US" sz="2000" b="1" dirty="0">
              <a:solidFill>
                <a:schemeClr val="tx1"/>
              </a:solidFill>
            </a:endParaRPr>
          </a:p>
        </p:txBody>
      </p:sp>
      <p:sp>
        <p:nvSpPr>
          <p:cNvPr id="19" name="PA_库_1"/>
          <p:cNvSpPr txBox="1"/>
          <p:nvPr>
            <p:custDataLst>
              <p:tags r:id="rId15"/>
            </p:custDataLst>
          </p:nvPr>
        </p:nvSpPr>
        <p:spPr>
          <a:xfrm>
            <a:off x="2349501" y="4761227"/>
            <a:ext cx="7591425" cy="1470023"/>
          </a:xfrm>
          <a:prstGeom prst="rect">
            <a:avLst/>
          </a:prstGeom>
          <a:noFill/>
        </p:spPr>
        <p:txBody>
          <a:bodyPr lIns="108000" tIns="108000" rIns="108000" bIns="108000" anchor="ctr">
            <a:normAutofit/>
          </a:bodyPr>
          <a:lstStyle/>
          <a:p>
            <a:pPr algn="dist">
              <a:lnSpc>
                <a:spcPct val="130000"/>
              </a:lnSpc>
            </a:pPr>
            <a:r>
              <a:rPr lang="zh-CN" altLang="en-US" sz="1600" dirty="0"/>
              <a:t>添加文本添加文本，添加文本添加文本，添加文本添加文本，添加文本添加文本</a:t>
            </a:r>
            <a:endParaRPr lang="en-US" altLang="zh-CN" sz="1600" dirty="0"/>
          </a:p>
          <a:p>
            <a:pPr algn="dist">
              <a:lnSpc>
                <a:spcPct val="130000"/>
              </a:lnSpc>
            </a:pPr>
            <a:r>
              <a:rPr lang="zh-CN" altLang="en-US" sz="1600" dirty="0"/>
              <a:t>添加文本添加文本，添加文本添加文本，添加文本添加文本，添加文本添加文本</a:t>
            </a:r>
            <a:endParaRPr lang="en-US" altLang="zh-CN" sz="1600" dirty="0"/>
          </a:p>
          <a:p>
            <a:pPr algn="dist">
              <a:lnSpc>
                <a:spcPct val="130000"/>
              </a:lnSpc>
            </a:pPr>
            <a:r>
              <a:rPr lang="zh-CN" altLang="en-US" sz="1600" dirty="0"/>
              <a:t>添加文本添加文本，添加文本添加文本，添加文本添加文本，添加文本添加文本</a:t>
            </a:r>
            <a:endParaRPr lang="en-US" altLang="zh-CN" sz="1600" dirty="0"/>
          </a:p>
          <a:p>
            <a:pPr algn="dist">
              <a:lnSpc>
                <a:spcPct val="130000"/>
              </a:lnSpc>
            </a:pPr>
            <a:endParaRPr lang="en-US" altLang="zh-CN" sz="16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5000"/>
                                  </p:iterate>
                                  <p:childTnLst>
                                    <p:set>
                                      <p:cBhvr>
                                        <p:cTn id="6" dur="700" fill="hold">
                                          <p:stCondLst>
                                            <p:cond delay="0"/>
                                          </p:stCondLst>
                                        </p:cTn>
                                        <p:tgtEl>
                                          <p:spTgt spid="7"/>
                                        </p:tgtEl>
                                        <p:attrNameLst>
                                          <p:attrName>style.visibility</p:attrName>
                                        </p:attrNameLst>
                                      </p:cBhvr>
                                      <p:to>
                                        <p:strVal val="visible"/>
                                      </p:to>
                                    </p:set>
                                    <p:anim to="" calcmode="lin" valueType="num">
                                      <p:cBhvr>
                                        <p:cTn id="7" dur="700" fill="hold">
                                          <p:stCondLst>
                                            <p:cond delay="0"/>
                                          </p:stCondLst>
                                        </p:cTn>
                                        <p:tgtEl>
                                          <p:spTgt spid="7"/>
                                        </p:tgtEl>
                                        <p:attrNameLst>
                                          <p:attrName>ppt_x</p:attrName>
                                        </p:attrNameLst>
                                      </p:cBhvr>
                                      <p:tavLst>
                                        <p:tav tm="0" fmla="#ppt_x-#ppt_w*((1.5-1.5*$)^3-(1.5-1.5*$)^2)">
                                          <p:val>
                                            <p:fltVal val="0"/>
                                          </p:val>
                                        </p:tav>
                                        <p:tav tm="100000">
                                          <p:val>
                                            <p:fltVal val="1"/>
                                          </p:val>
                                        </p:tav>
                                      </p:tavLst>
                                    </p:anim>
                                    <p:animEffect filter="fade">
                                      <p:cBhvr>
                                        <p:cTn id="8" dur="700">
                                          <p:stCondLst>
                                            <p:cond delay="0"/>
                                          </p:stCondLst>
                                        </p:cTn>
                                        <p:tgtEl>
                                          <p:spTgt spid="7"/>
                                        </p:tgtEl>
                                      </p:cBhvr>
                                    </p:animEffect>
                                  </p:childTnLst>
                                </p:cTn>
                              </p:par>
                              <p:par>
                                <p:cTn id="9" presetID="0" presetClass="entr" presetSubtype="0" fill="hold" grpId="0" nodeType="withEffect">
                                  <p:stCondLst>
                                    <p:cond delay="0"/>
                                  </p:stCondLst>
                                  <p:iterate type="lt">
                                    <p:tmPct val="5000"/>
                                  </p:iterate>
                                  <p:childTnLst>
                                    <p:set>
                                      <p:cBhvr>
                                        <p:cTn id="10" dur="700" fill="hold">
                                          <p:stCondLst>
                                            <p:cond delay="0"/>
                                          </p:stCondLst>
                                        </p:cTn>
                                        <p:tgtEl>
                                          <p:spTgt spid="8"/>
                                        </p:tgtEl>
                                        <p:attrNameLst>
                                          <p:attrName>style.visibility</p:attrName>
                                        </p:attrNameLst>
                                      </p:cBhvr>
                                      <p:to>
                                        <p:strVal val="visible"/>
                                      </p:to>
                                    </p:set>
                                    <p:anim to="" calcmode="lin" valueType="num">
                                      <p:cBhvr>
                                        <p:cTn id="11" dur="700" fill="hold">
                                          <p:stCondLst>
                                            <p:cond delay="0"/>
                                          </p:stCondLst>
                                        </p:cTn>
                                        <p:tgtEl>
                                          <p:spTgt spid="8"/>
                                        </p:tgtEl>
                                        <p:attrNameLst>
                                          <p:attrName>ppt_x</p:attrName>
                                        </p:attrNameLst>
                                      </p:cBhvr>
                                      <p:tavLst>
                                        <p:tav tm="0" fmla="#ppt_x-#ppt_w*((1.5-1.5*$)^3-(1.5-1.5*$)^2)">
                                          <p:val>
                                            <p:fltVal val="0"/>
                                          </p:val>
                                        </p:tav>
                                        <p:tav tm="100000">
                                          <p:val>
                                            <p:fltVal val="1"/>
                                          </p:val>
                                        </p:tav>
                                      </p:tavLst>
                                    </p:anim>
                                    <p:animEffect filter="fade">
                                      <p:cBhvr>
                                        <p:cTn id="12" dur="700">
                                          <p:stCondLst>
                                            <p:cond delay="0"/>
                                          </p:stCondLst>
                                        </p:cTn>
                                        <p:tgtEl>
                                          <p:spTgt spid="8"/>
                                        </p:tgtEl>
                                      </p:cBhvr>
                                    </p:animEffect>
                                  </p:childTnLst>
                                </p:cTn>
                              </p:par>
                              <p:par>
                                <p:cTn id="13" presetID="0" presetClass="entr" presetSubtype="0" fill="hold" grpId="0" nodeType="withEffect">
                                  <p:stCondLst>
                                    <p:cond delay="0"/>
                                  </p:stCondLst>
                                  <p:iterate type="lt">
                                    <p:tmPct val="5000"/>
                                  </p:iterate>
                                  <p:childTnLst>
                                    <p:set>
                                      <p:cBhvr>
                                        <p:cTn id="14" dur="700" fill="hold">
                                          <p:stCondLst>
                                            <p:cond delay="0"/>
                                          </p:stCondLst>
                                        </p:cTn>
                                        <p:tgtEl>
                                          <p:spTgt spid="9"/>
                                        </p:tgtEl>
                                        <p:attrNameLst>
                                          <p:attrName>style.visibility</p:attrName>
                                        </p:attrNameLst>
                                      </p:cBhvr>
                                      <p:to>
                                        <p:strVal val="visible"/>
                                      </p:to>
                                    </p:set>
                                    <p:anim to="" calcmode="lin" valueType="num">
                                      <p:cBhvr>
                                        <p:cTn id="15" dur="700" fill="hold">
                                          <p:stCondLst>
                                            <p:cond delay="0"/>
                                          </p:stCondLst>
                                        </p:cTn>
                                        <p:tgtEl>
                                          <p:spTgt spid="9"/>
                                        </p:tgtEl>
                                        <p:attrNameLst>
                                          <p:attrName>ppt_x</p:attrName>
                                        </p:attrNameLst>
                                      </p:cBhvr>
                                      <p:tavLst>
                                        <p:tav tm="0" fmla="#ppt_x-#ppt_w*((1.5-1.5*$)^3-(1.5-1.5*$)^2)">
                                          <p:val>
                                            <p:fltVal val="0"/>
                                          </p:val>
                                        </p:tav>
                                        <p:tav tm="100000">
                                          <p:val>
                                            <p:fltVal val="1"/>
                                          </p:val>
                                        </p:tav>
                                      </p:tavLst>
                                    </p:anim>
                                    <p:animEffect filter="fade">
                                      <p:cBhvr>
                                        <p:cTn id="16" dur="700">
                                          <p:stCondLst>
                                            <p:cond delay="0"/>
                                          </p:stCondLst>
                                        </p:cTn>
                                        <p:tgtEl>
                                          <p:spTgt spid="9"/>
                                        </p:tgtEl>
                                      </p:cBhvr>
                                    </p:animEffect>
                                  </p:childTnLst>
                                </p:cTn>
                              </p:par>
                              <p:par>
                                <p:cTn id="17" presetID="0" presetClass="entr" presetSubtype="0" fill="hold" grpId="0" nodeType="withEffect">
                                  <p:stCondLst>
                                    <p:cond delay="0"/>
                                  </p:stCondLst>
                                  <p:iterate type="lt">
                                    <p:tmPct val="5000"/>
                                  </p:iterate>
                                  <p:childTnLst>
                                    <p:set>
                                      <p:cBhvr>
                                        <p:cTn id="18" dur="700" fill="hold">
                                          <p:stCondLst>
                                            <p:cond delay="0"/>
                                          </p:stCondLst>
                                        </p:cTn>
                                        <p:tgtEl>
                                          <p:spTgt spid="10"/>
                                        </p:tgtEl>
                                        <p:attrNameLst>
                                          <p:attrName>style.visibility</p:attrName>
                                        </p:attrNameLst>
                                      </p:cBhvr>
                                      <p:to>
                                        <p:strVal val="visible"/>
                                      </p:to>
                                    </p:set>
                                    <p:anim to="" calcmode="lin" valueType="num">
                                      <p:cBhvr>
                                        <p:cTn id="19" dur="700" fill="hold">
                                          <p:stCondLst>
                                            <p:cond delay="0"/>
                                          </p:stCondLst>
                                        </p:cTn>
                                        <p:tgtEl>
                                          <p:spTgt spid="10"/>
                                        </p:tgtEl>
                                        <p:attrNameLst>
                                          <p:attrName>ppt_x</p:attrName>
                                        </p:attrNameLst>
                                      </p:cBhvr>
                                      <p:tavLst>
                                        <p:tav tm="0" fmla="#ppt_x-#ppt_w*((1.5-1.5*$)^3-(1.5-1.5*$)^2)">
                                          <p:val>
                                            <p:fltVal val="0"/>
                                          </p:val>
                                        </p:tav>
                                        <p:tav tm="100000">
                                          <p:val>
                                            <p:fltVal val="1"/>
                                          </p:val>
                                        </p:tav>
                                      </p:tavLst>
                                    </p:anim>
                                    <p:animEffect filter="fade">
                                      <p:cBhvr>
                                        <p:cTn id="20" dur="700">
                                          <p:stCondLst>
                                            <p:cond delay="0"/>
                                          </p:stCondLst>
                                        </p:cTn>
                                        <p:tgtEl>
                                          <p:spTgt spid="10"/>
                                        </p:tgtEl>
                                      </p:cBhvr>
                                    </p:animEffect>
                                  </p:childTnLst>
                                </p:cTn>
                              </p:par>
                              <p:par>
                                <p:cTn id="21" presetID="0" presetClass="entr" presetSubtype="0" fill="hold" grpId="0" nodeType="withEffect">
                                  <p:stCondLst>
                                    <p:cond delay="0"/>
                                  </p:stCondLst>
                                  <p:iterate type="lt">
                                    <p:tmPct val="5000"/>
                                  </p:iterate>
                                  <p:childTnLst>
                                    <p:set>
                                      <p:cBhvr>
                                        <p:cTn id="22" dur="700" fill="hold">
                                          <p:stCondLst>
                                            <p:cond delay="0"/>
                                          </p:stCondLst>
                                        </p:cTn>
                                        <p:tgtEl>
                                          <p:spTgt spid="11"/>
                                        </p:tgtEl>
                                        <p:attrNameLst>
                                          <p:attrName>style.visibility</p:attrName>
                                        </p:attrNameLst>
                                      </p:cBhvr>
                                      <p:to>
                                        <p:strVal val="visible"/>
                                      </p:to>
                                    </p:set>
                                    <p:anim to="" calcmode="lin" valueType="num">
                                      <p:cBhvr>
                                        <p:cTn id="23" dur="700" fill="hold">
                                          <p:stCondLst>
                                            <p:cond delay="0"/>
                                          </p:stCondLst>
                                        </p:cTn>
                                        <p:tgtEl>
                                          <p:spTgt spid="11"/>
                                        </p:tgtEl>
                                        <p:attrNameLst>
                                          <p:attrName>ppt_x</p:attrName>
                                        </p:attrNameLst>
                                      </p:cBhvr>
                                      <p:tavLst>
                                        <p:tav tm="0" fmla="#ppt_x-#ppt_w*((1.5-1.5*$)^3-(1.5-1.5*$)^2)">
                                          <p:val>
                                            <p:fltVal val="0"/>
                                          </p:val>
                                        </p:tav>
                                        <p:tav tm="100000">
                                          <p:val>
                                            <p:fltVal val="1"/>
                                          </p:val>
                                        </p:tav>
                                      </p:tavLst>
                                    </p:anim>
                                    <p:animEffect filter="fade">
                                      <p:cBhvr>
                                        <p:cTn id="24" dur="700">
                                          <p:stCondLst>
                                            <p:cond delay="0"/>
                                          </p:stCondLst>
                                        </p:cTn>
                                        <p:tgtEl>
                                          <p:spTgt spid="11"/>
                                        </p:tgtEl>
                                      </p:cBhvr>
                                    </p:animEffect>
                                  </p:childTnLst>
                                </p:cTn>
                              </p:par>
                              <p:par>
                                <p:cTn id="25" presetID="0" presetClass="entr" presetSubtype="0" fill="hold" grpId="0" nodeType="withEffect">
                                  <p:stCondLst>
                                    <p:cond delay="0"/>
                                  </p:stCondLst>
                                  <p:iterate type="lt">
                                    <p:tmPct val="5000"/>
                                  </p:iterate>
                                  <p:childTnLst>
                                    <p:set>
                                      <p:cBhvr>
                                        <p:cTn id="26" dur="700" fill="hold">
                                          <p:stCondLst>
                                            <p:cond delay="0"/>
                                          </p:stCondLst>
                                        </p:cTn>
                                        <p:tgtEl>
                                          <p:spTgt spid="12"/>
                                        </p:tgtEl>
                                        <p:attrNameLst>
                                          <p:attrName>style.visibility</p:attrName>
                                        </p:attrNameLst>
                                      </p:cBhvr>
                                      <p:to>
                                        <p:strVal val="visible"/>
                                      </p:to>
                                    </p:set>
                                    <p:anim to="" calcmode="lin" valueType="num">
                                      <p:cBhvr>
                                        <p:cTn id="27" dur="700" fill="hold">
                                          <p:stCondLst>
                                            <p:cond delay="0"/>
                                          </p:stCondLst>
                                        </p:cTn>
                                        <p:tgtEl>
                                          <p:spTgt spid="12"/>
                                        </p:tgtEl>
                                        <p:attrNameLst>
                                          <p:attrName>ppt_x</p:attrName>
                                        </p:attrNameLst>
                                      </p:cBhvr>
                                      <p:tavLst>
                                        <p:tav tm="0" fmla="#ppt_x-#ppt_w*((1.5-1.5*$)^3-(1.5-1.5*$)^2)">
                                          <p:val>
                                            <p:fltVal val="0"/>
                                          </p:val>
                                        </p:tav>
                                        <p:tav tm="100000">
                                          <p:val>
                                            <p:fltVal val="1"/>
                                          </p:val>
                                        </p:tav>
                                      </p:tavLst>
                                    </p:anim>
                                    <p:animEffect filter="fade">
                                      <p:cBhvr>
                                        <p:cTn id="28" dur="700">
                                          <p:stCondLst>
                                            <p:cond delay="0"/>
                                          </p:stCondLst>
                                        </p:cTn>
                                        <p:tgtEl>
                                          <p:spTgt spid="12"/>
                                        </p:tgtEl>
                                      </p:cBhvr>
                                    </p:animEffect>
                                  </p:childTnLst>
                                </p:cTn>
                              </p:par>
                              <p:par>
                                <p:cTn id="29" presetID="0" presetClass="entr" presetSubtype="0" fill="hold" grpId="0" nodeType="withEffect">
                                  <p:stCondLst>
                                    <p:cond delay="0"/>
                                  </p:stCondLst>
                                  <p:iterate type="lt">
                                    <p:tmPct val="5000"/>
                                  </p:iterate>
                                  <p:childTnLst>
                                    <p:set>
                                      <p:cBhvr>
                                        <p:cTn id="30" dur="700" fill="hold">
                                          <p:stCondLst>
                                            <p:cond delay="0"/>
                                          </p:stCondLst>
                                        </p:cTn>
                                        <p:tgtEl>
                                          <p:spTgt spid="13"/>
                                        </p:tgtEl>
                                        <p:attrNameLst>
                                          <p:attrName>style.visibility</p:attrName>
                                        </p:attrNameLst>
                                      </p:cBhvr>
                                      <p:to>
                                        <p:strVal val="visible"/>
                                      </p:to>
                                    </p:set>
                                    <p:anim to="" calcmode="lin" valueType="num">
                                      <p:cBhvr>
                                        <p:cTn id="31" dur="700" fill="hold">
                                          <p:stCondLst>
                                            <p:cond delay="0"/>
                                          </p:stCondLst>
                                        </p:cTn>
                                        <p:tgtEl>
                                          <p:spTgt spid="13"/>
                                        </p:tgtEl>
                                        <p:attrNameLst>
                                          <p:attrName>ppt_x</p:attrName>
                                        </p:attrNameLst>
                                      </p:cBhvr>
                                      <p:tavLst>
                                        <p:tav tm="0" fmla="#ppt_x-#ppt_w*((1.5-1.5*$)^3-(1.5-1.5*$)^2)">
                                          <p:val>
                                            <p:fltVal val="0"/>
                                          </p:val>
                                        </p:tav>
                                        <p:tav tm="100000">
                                          <p:val>
                                            <p:fltVal val="1"/>
                                          </p:val>
                                        </p:tav>
                                      </p:tavLst>
                                    </p:anim>
                                    <p:animEffect filter="fade">
                                      <p:cBhvr>
                                        <p:cTn id="32" dur="700">
                                          <p:stCondLst>
                                            <p:cond delay="0"/>
                                          </p:stCondLst>
                                        </p:cTn>
                                        <p:tgtEl>
                                          <p:spTgt spid="13"/>
                                        </p:tgtEl>
                                      </p:cBhvr>
                                    </p:animEffect>
                                  </p:childTnLst>
                                </p:cTn>
                              </p:par>
                              <p:par>
                                <p:cTn id="33" presetID="0" presetClass="entr" presetSubtype="0" fill="hold" grpId="0" nodeType="withEffect">
                                  <p:stCondLst>
                                    <p:cond delay="0"/>
                                  </p:stCondLst>
                                  <p:iterate type="lt">
                                    <p:tmPct val="5000"/>
                                  </p:iterate>
                                  <p:childTnLst>
                                    <p:set>
                                      <p:cBhvr>
                                        <p:cTn id="34" dur="700" fill="hold">
                                          <p:stCondLst>
                                            <p:cond delay="0"/>
                                          </p:stCondLst>
                                        </p:cTn>
                                        <p:tgtEl>
                                          <p:spTgt spid="14"/>
                                        </p:tgtEl>
                                        <p:attrNameLst>
                                          <p:attrName>style.visibility</p:attrName>
                                        </p:attrNameLst>
                                      </p:cBhvr>
                                      <p:to>
                                        <p:strVal val="visible"/>
                                      </p:to>
                                    </p:set>
                                    <p:anim to="" calcmode="lin" valueType="num">
                                      <p:cBhvr>
                                        <p:cTn id="35" dur="700" fill="hold">
                                          <p:stCondLst>
                                            <p:cond delay="0"/>
                                          </p:stCondLst>
                                        </p:cTn>
                                        <p:tgtEl>
                                          <p:spTgt spid="14"/>
                                        </p:tgtEl>
                                        <p:attrNameLst>
                                          <p:attrName>ppt_x</p:attrName>
                                        </p:attrNameLst>
                                      </p:cBhvr>
                                      <p:tavLst>
                                        <p:tav tm="0" fmla="#ppt_x-#ppt_w*((1.5-1.5*$)^3-(1.5-1.5*$)^2)">
                                          <p:val>
                                            <p:fltVal val="0"/>
                                          </p:val>
                                        </p:tav>
                                        <p:tav tm="100000">
                                          <p:val>
                                            <p:fltVal val="1"/>
                                          </p:val>
                                        </p:tav>
                                      </p:tavLst>
                                    </p:anim>
                                    <p:animEffect filter="fade">
                                      <p:cBhvr>
                                        <p:cTn id="36" dur="700">
                                          <p:stCondLst>
                                            <p:cond delay="0"/>
                                          </p:stCondLst>
                                        </p:cTn>
                                        <p:tgtEl>
                                          <p:spTgt spid="14"/>
                                        </p:tgtEl>
                                      </p:cBhvr>
                                    </p:animEffect>
                                  </p:childTnLst>
                                </p:cTn>
                              </p:par>
                              <p:par>
                                <p:cTn id="37" presetID="0" presetClass="entr" presetSubtype="0" fill="hold" grpId="0" nodeType="withEffect">
                                  <p:stCondLst>
                                    <p:cond delay="0"/>
                                  </p:stCondLst>
                                  <p:iterate type="lt">
                                    <p:tmPct val="5000"/>
                                  </p:iterate>
                                  <p:childTnLst>
                                    <p:set>
                                      <p:cBhvr>
                                        <p:cTn id="38" dur="700" fill="hold">
                                          <p:stCondLst>
                                            <p:cond delay="0"/>
                                          </p:stCondLst>
                                        </p:cTn>
                                        <p:tgtEl>
                                          <p:spTgt spid="15"/>
                                        </p:tgtEl>
                                        <p:attrNameLst>
                                          <p:attrName>style.visibility</p:attrName>
                                        </p:attrNameLst>
                                      </p:cBhvr>
                                      <p:to>
                                        <p:strVal val="visible"/>
                                      </p:to>
                                    </p:set>
                                    <p:anim to="" calcmode="lin" valueType="num">
                                      <p:cBhvr>
                                        <p:cTn id="39" dur="700" fill="hold">
                                          <p:stCondLst>
                                            <p:cond delay="0"/>
                                          </p:stCondLst>
                                        </p:cTn>
                                        <p:tgtEl>
                                          <p:spTgt spid="15"/>
                                        </p:tgtEl>
                                        <p:attrNameLst>
                                          <p:attrName>ppt_x</p:attrName>
                                        </p:attrNameLst>
                                      </p:cBhvr>
                                      <p:tavLst>
                                        <p:tav tm="0" fmla="#ppt_x-#ppt_w*((1.5-1.5*$)^3-(1.5-1.5*$)^2)">
                                          <p:val>
                                            <p:fltVal val="0"/>
                                          </p:val>
                                        </p:tav>
                                        <p:tav tm="100000">
                                          <p:val>
                                            <p:fltVal val="1"/>
                                          </p:val>
                                        </p:tav>
                                      </p:tavLst>
                                    </p:anim>
                                    <p:animEffect filter="fade">
                                      <p:cBhvr>
                                        <p:cTn id="40" dur="700">
                                          <p:stCondLst>
                                            <p:cond delay="0"/>
                                          </p:stCondLst>
                                        </p:cTn>
                                        <p:tgtEl>
                                          <p:spTgt spid="15"/>
                                        </p:tgtEl>
                                      </p:cBhvr>
                                    </p:animEffect>
                                  </p:childTnLst>
                                </p:cTn>
                              </p:par>
                              <p:par>
                                <p:cTn id="41" presetID="0" presetClass="entr" presetSubtype="0" fill="hold" grpId="0" nodeType="withEffect">
                                  <p:stCondLst>
                                    <p:cond delay="0"/>
                                  </p:stCondLst>
                                  <p:iterate type="lt">
                                    <p:tmPct val="5000"/>
                                  </p:iterate>
                                  <p:childTnLst>
                                    <p:set>
                                      <p:cBhvr>
                                        <p:cTn id="42" dur="700" fill="hold">
                                          <p:stCondLst>
                                            <p:cond delay="0"/>
                                          </p:stCondLst>
                                        </p:cTn>
                                        <p:tgtEl>
                                          <p:spTgt spid="16"/>
                                        </p:tgtEl>
                                        <p:attrNameLst>
                                          <p:attrName>style.visibility</p:attrName>
                                        </p:attrNameLst>
                                      </p:cBhvr>
                                      <p:to>
                                        <p:strVal val="visible"/>
                                      </p:to>
                                    </p:set>
                                    <p:anim to="" calcmode="lin" valueType="num">
                                      <p:cBhvr>
                                        <p:cTn id="43" dur="700" fill="hold">
                                          <p:stCondLst>
                                            <p:cond delay="0"/>
                                          </p:stCondLst>
                                        </p:cTn>
                                        <p:tgtEl>
                                          <p:spTgt spid="16"/>
                                        </p:tgtEl>
                                        <p:attrNameLst>
                                          <p:attrName>ppt_x</p:attrName>
                                        </p:attrNameLst>
                                      </p:cBhvr>
                                      <p:tavLst>
                                        <p:tav tm="0" fmla="#ppt_x-#ppt_w*((1.5-1.5*$)^3-(1.5-1.5*$)^2)">
                                          <p:val>
                                            <p:fltVal val="0"/>
                                          </p:val>
                                        </p:tav>
                                        <p:tav tm="100000">
                                          <p:val>
                                            <p:fltVal val="1"/>
                                          </p:val>
                                        </p:tav>
                                      </p:tavLst>
                                    </p:anim>
                                    <p:animEffect filter="fade">
                                      <p:cBhvr>
                                        <p:cTn id="44" dur="700">
                                          <p:stCondLst>
                                            <p:cond delay="0"/>
                                          </p:stCondLst>
                                        </p:cTn>
                                        <p:tgtEl>
                                          <p:spTgt spid="16"/>
                                        </p:tgtEl>
                                      </p:cBhvr>
                                    </p:animEffect>
                                  </p:childTnLst>
                                </p:cTn>
                              </p:par>
                              <p:par>
                                <p:cTn id="45" presetID="0" presetClass="entr" presetSubtype="0" fill="hold" grpId="0" nodeType="withEffect">
                                  <p:stCondLst>
                                    <p:cond delay="0"/>
                                  </p:stCondLst>
                                  <p:iterate type="lt">
                                    <p:tmPct val="5000"/>
                                  </p:iterate>
                                  <p:childTnLst>
                                    <p:set>
                                      <p:cBhvr>
                                        <p:cTn id="46" dur="700" fill="hold">
                                          <p:stCondLst>
                                            <p:cond delay="0"/>
                                          </p:stCondLst>
                                        </p:cTn>
                                        <p:tgtEl>
                                          <p:spTgt spid="17"/>
                                        </p:tgtEl>
                                        <p:attrNameLst>
                                          <p:attrName>style.visibility</p:attrName>
                                        </p:attrNameLst>
                                      </p:cBhvr>
                                      <p:to>
                                        <p:strVal val="visible"/>
                                      </p:to>
                                    </p:set>
                                    <p:anim to="" calcmode="lin" valueType="num">
                                      <p:cBhvr>
                                        <p:cTn id="47" dur="700" fill="hold">
                                          <p:stCondLst>
                                            <p:cond delay="0"/>
                                          </p:stCondLst>
                                        </p:cTn>
                                        <p:tgtEl>
                                          <p:spTgt spid="17"/>
                                        </p:tgtEl>
                                        <p:attrNameLst>
                                          <p:attrName>ppt_x</p:attrName>
                                        </p:attrNameLst>
                                      </p:cBhvr>
                                      <p:tavLst>
                                        <p:tav tm="0" fmla="#ppt_x-#ppt_w*((1.5-1.5*$)^3-(1.5-1.5*$)^2)">
                                          <p:val>
                                            <p:fltVal val="0"/>
                                          </p:val>
                                        </p:tav>
                                        <p:tav tm="100000">
                                          <p:val>
                                            <p:fltVal val="1"/>
                                          </p:val>
                                        </p:tav>
                                      </p:tavLst>
                                    </p:anim>
                                    <p:animEffect filter="fade">
                                      <p:cBhvr>
                                        <p:cTn id="48" dur="700">
                                          <p:stCondLst>
                                            <p:cond delay="0"/>
                                          </p:stCondLst>
                                        </p:cTn>
                                        <p:tgtEl>
                                          <p:spTgt spid="17"/>
                                        </p:tgtEl>
                                      </p:cBhvr>
                                    </p:animEffect>
                                  </p:childTnLst>
                                </p:cTn>
                              </p:par>
                              <p:par>
                                <p:cTn id="49" presetID="0" presetClass="entr" presetSubtype="0" fill="hold" grpId="0" nodeType="withEffect">
                                  <p:stCondLst>
                                    <p:cond delay="0"/>
                                  </p:stCondLst>
                                  <p:iterate type="lt">
                                    <p:tmPct val="5000"/>
                                  </p:iterate>
                                  <p:childTnLst>
                                    <p:set>
                                      <p:cBhvr>
                                        <p:cTn id="50" dur="700" fill="hold">
                                          <p:stCondLst>
                                            <p:cond delay="0"/>
                                          </p:stCondLst>
                                        </p:cTn>
                                        <p:tgtEl>
                                          <p:spTgt spid="18"/>
                                        </p:tgtEl>
                                        <p:attrNameLst>
                                          <p:attrName>style.visibility</p:attrName>
                                        </p:attrNameLst>
                                      </p:cBhvr>
                                      <p:to>
                                        <p:strVal val="visible"/>
                                      </p:to>
                                    </p:set>
                                    <p:anim to="" calcmode="lin" valueType="num">
                                      <p:cBhvr>
                                        <p:cTn id="51" dur="700" fill="hold">
                                          <p:stCondLst>
                                            <p:cond delay="0"/>
                                          </p:stCondLst>
                                        </p:cTn>
                                        <p:tgtEl>
                                          <p:spTgt spid="18"/>
                                        </p:tgtEl>
                                        <p:attrNameLst>
                                          <p:attrName>ppt_x</p:attrName>
                                        </p:attrNameLst>
                                      </p:cBhvr>
                                      <p:tavLst>
                                        <p:tav tm="0" fmla="#ppt_x-#ppt_w*((1.5-1.5*$)^3-(1.5-1.5*$)^2)">
                                          <p:val>
                                            <p:fltVal val="0"/>
                                          </p:val>
                                        </p:tav>
                                        <p:tav tm="100000">
                                          <p:val>
                                            <p:fltVal val="1"/>
                                          </p:val>
                                        </p:tav>
                                      </p:tavLst>
                                    </p:anim>
                                    <p:animEffect filter="fade">
                                      <p:cBhvr>
                                        <p:cTn id="52" dur="700">
                                          <p:stCondLst>
                                            <p:cond delay="0"/>
                                          </p:stCondLst>
                                        </p:cTn>
                                        <p:tgtEl>
                                          <p:spTgt spid="18"/>
                                        </p:tgtEl>
                                      </p:cBhvr>
                                    </p:animEffect>
                                  </p:childTnLst>
                                </p:cTn>
                              </p:par>
                              <p:par>
                                <p:cTn id="53" presetID="0" presetClass="entr" presetSubtype="0" fill="hold" grpId="0" nodeType="withEffect">
                                  <p:stCondLst>
                                    <p:cond delay="0"/>
                                  </p:stCondLst>
                                  <p:iterate type="lt">
                                    <p:tmPct val="5000"/>
                                  </p:iterate>
                                  <p:childTnLst>
                                    <p:set>
                                      <p:cBhvr>
                                        <p:cTn id="54" dur="700" fill="hold">
                                          <p:stCondLst>
                                            <p:cond delay="0"/>
                                          </p:stCondLst>
                                        </p:cTn>
                                        <p:tgtEl>
                                          <p:spTgt spid="19"/>
                                        </p:tgtEl>
                                        <p:attrNameLst>
                                          <p:attrName>style.visibility</p:attrName>
                                        </p:attrNameLst>
                                      </p:cBhvr>
                                      <p:to>
                                        <p:strVal val="visible"/>
                                      </p:to>
                                    </p:set>
                                    <p:anim to="" calcmode="lin" valueType="num">
                                      <p:cBhvr>
                                        <p:cTn id="55" dur="700" fill="hold">
                                          <p:stCondLst>
                                            <p:cond delay="0"/>
                                          </p:stCondLst>
                                        </p:cTn>
                                        <p:tgtEl>
                                          <p:spTgt spid="19"/>
                                        </p:tgtEl>
                                        <p:attrNameLst>
                                          <p:attrName>ppt_x</p:attrName>
                                        </p:attrNameLst>
                                      </p:cBhvr>
                                      <p:tavLst>
                                        <p:tav tm="0" fmla="#ppt_x-#ppt_w*((1.5-1.5*$)^3-(1.5-1.5*$)^2)">
                                          <p:val>
                                            <p:fltVal val="0"/>
                                          </p:val>
                                        </p:tav>
                                        <p:tav tm="100000">
                                          <p:val>
                                            <p:fltVal val="1"/>
                                          </p:val>
                                        </p:tav>
                                      </p:tavLst>
                                    </p:anim>
                                    <p:animEffect filter="fade">
                                      <p:cBhvr>
                                        <p:cTn id="56" dur="7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animBg="1"/>
      <p:bldP spid="11" grpId="0"/>
      <p:bldP spid="12" grpId="0" animBg="1"/>
      <p:bldP spid="13" grpId="0" animBg="1"/>
      <p:bldP spid="14" grpId="0"/>
      <p:bldP spid="15" grpId="0" animBg="1"/>
      <p:bldP spid="16" grpId="0" animBg="1"/>
      <p:bldP spid="17" grpId="0"/>
      <p:bldP spid="18" grpId="0" animBg="1"/>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4"/>
          <p:cNvSpPr txBox="1">
            <a:spLocks noChangeArrowheads="1"/>
          </p:cNvSpPr>
          <p:nvPr/>
        </p:nvSpPr>
        <p:spPr bwMode="auto">
          <a:xfrm>
            <a:off x="9856077" y="585188"/>
            <a:ext cx="1828386"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4400" fontAlgn="base">
              <a:spcBef>
                <a:spcPct val="0"/>
              </a:spcBef>
              <a:spcAft>
                <a:spcPct val="0"/>
              </a:spcAft>
              <a:defRPr/>
            </a:pPr>
            <a:r>
              <a:rPr lang="en-US" altLang="zh-CN" sz="2135" dirty="0">
                <a:solidFill>
                  <a:srgbClr val="C8161D"/>
                </a:solidFill>
                <a:latin typeface="Impact" panose="020B0806030902050204" pitchFamily="34" charset="0"/>
                <a:ea typeface="+mj-ea"/>
              </a:rPr>
              <a:t>Company LOGO</a:t>
            </a:r>
            <a:endParaRPr lang="en-US" altLang="zh-CN" sz="2135" dirty="0">
              <a:solidFill>
                <a:srgbClr val="C8161D"/>
              </a:solidFill>
              <a:latin typeface="Impact" panose="020B0806030902050204" pitchFamily="34" charset="0"/>
              <a:ea typeface="+mj-ea"/>
            </a:endParaRPr>
          </a:p>
        </p:txBody>
      </p:sp>
      <p:graphicFrame>
        <p:nvGraphicFramePr>
          <p:cNvPr id="4" name="Chart 259"/>
          <p:cNvGraphicFramePr/>
          <p:nvPr/>
        </p:nvGraphicFramePr>
        <p:xfrm>
          <a:off x="2911688" y="4877662"/>
          <a:ext cx="1320800" cy="1263375"/>
        </p:xfrm>
        <a:graphic>
          <a:graphicData uri="http://schemas.openxmlformats.org/drawingml/2006/chart">
            <c:chart xmlns:c="http://schemas.openxmlformats.org/drawingml/2006/chart" xmlns:r="http://schemas.openxmlformats.org/officeDocument/2006/relationships" r:id="rId1"/>
          </a:graphicData>
        </a:graphic>
      </p:graphicFrame>
      <p:sp>
        <p:nvSpPr>
          <p:cNvPr id="5" name="Text Box 10"/>
          <p:cNvSpPr txBox="1">
            <a:spLocks noChangeArrowheads="1"/>
          </p:cNvSpPr>
          <p:nvPr/>
        </p:nvSpPr>
        <p:spPr bwMode="auto">
          <a:xfrm>
            <a:off x="3147353" y="5314423"/>
            <a:ext cx="849476" cy="389787"/>
          </a:xfrm>
          <a:prstGeom prst="rect">
            <a:avLst/>
          </a:prstGeom>
          <a:noFill/>
          <a:ln w="9525">
            <a:noFill/>
            <a:miter lim="800000"/>
          </a:ln>
        </p:spPr>
        <p:txBody>
          <a:bodyPr wrap="square" lIns="60960" tIns="30480" rIns="60960" bIns="30480">
            <a:spAutoFit/>
          </a:bodyPr>
          <a:lstStyle/>
          <a:p>
            <a:pPr algn="ctr" defTabSz="1450975"/>
            <a:r>
              <a:rPr lang="en-US" sz="2135" b="1" dirty="0">
                <a:solidFill>
                  <a:schemeClr val="tx1">
                    <a:lumMod val="50000"/>
                    <a:lumOff val="50000"/>
                  </a:schemeClr>
                </a:solidFill>
                <a:latin typeface="Open Sans" pitchFamily="34" charset="0"/>
                <a:ea typeface="Open Sans" pitchFamily="34" charset="0"/>
                <a:cs typeface="Open Sans" pitchFamily="34" charset="0"/>
              </a:rPr>
              <a:t>55%</a:t>
            </a:r>
            <a:endParaRPr lang="en-US" sz="1600" dirty="0">
              <a:solidFill>
                <a:schemeClr val="tx1">
                  <a:lumMod val="50000"/>
                  <a:lumOff val="50000"/>
                </a:schemeClr>
              </a:solidFill>
              <a:latin typeface="Open Sans" pitchFamily="34" charset="0"/>
              <a:ea typeface="Open Sans" pitchFamily="34" charset="0"/>
              <a:cs typeface="Open Sans" pitchFamily="34" charset="0"/>
            </a:endParaRPr>
          </a:p>
        </p:txBody>
      </p:sp>
      <p:graphicFrame>
        <p:nvGraphicFramePr>
          <p:cNvPr id="6" name="Chart 265"/>
          <p:cNvGraphicFramePr/>
          <p:nvPr/>
        </p:nvGraphicFramePr>
        <p:xfrm>
          <a:off x="1318803" y="4877662"/>
          <a:ext cx="1320800" cy="1263375"/>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 Box 10"/>
          <p:cNvSpPr txBox="1">
            <a:spLocks noChangeArrowheads="1"/>
          </p:cNvSpPr>
          <p:nvPr/>
        </p:nvSpPr>
        <p:spPr bwMode="auto">
          <a:xfrm>
            <a:off x="1554466" y="5314423"/>
            <a:ext cx="849476" cy="389787"/>
          </a:xfrm>
          <a:prstGeom prst="rect">
            <a:avLst/>
          </a:prstGeom>
          <a:noFill/>
          <a:ln w="9525">
            <a:noFill/>
            <a:miter lim="800000"/>
          </a:ln>
        </p:spPr>
        <p:txBody>
          <a:bodyPr wrap="square" lIns="60960" tIns="30480" rIns="60960" bIns="30480">
            <a:spAutoFit/>
          </a:bodyPr>
          <a:lstStyle/>
          <a:p>
            <a:pPr algn="ctr" defTabSz="1450975"/>
            <a:r>
              <a:rPr lang="en-US" sz="2135" b="1" dirty="0">
                <a:solidFill>
                  <a:schemeClr val="tx1">
                    <a:lumMod val="50000"/>
                    <a:lumOff val="50000"/>
                  </a:schemeClr>
                </a:solidFill>
                <a:latin typeface="Open Sans" pitchFamily="34" charset="0"/>
                <a:ea typeface="Open Sans" pitchFamily="34" charset="0"/>
                <a:cs typeface="Open Sans" pitchFamily="34" charset="0"/>
              </a:rPr>
              <a:t>35%</a:t>
            </a:r>
            <a:endParaRPr lang="en-US" sz="1600" dirty="0">
              <a:solidFill>
                <a:schemeClr val="tx1">
                  <a:lumMod val="50000"/>
                  <a:lumOff val="50000"/>
                </a:schemeClr>
              </a:solidFill>
              <a:latin typeface="Open Sans" pitchFamily="34" charset="0"/>
              <a:ea typeface="Open Sans" pitchFamily="34" charset="0"/>
              <a:cs typeface="Open Sans" pitchFamily="34" charset="0"/>
            </a:endParaRPr>
          </a:p>
        </p:txBody>
      </p:sp>
      <p:graphicFrame>
        <p:nvGraphicFramePr>
          <p:cNvPr id="8" name="Chart 270"/>
          <p:cNvGraphicFramePr/>
          <p:nvPr/>
        </p:nvGraphicFramePr>
        <p:xfrm>
          <a:off x="4678869" y="4877662"/>
          <a:ext cx="1320800" cy="1263375"/>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Box 10"/>
          <p:cNvSpPr txBox="1">
            <a:spLocks noChangeArrowheads="1"/>
          </p:cNvSpPr>
          <p:nvPr/>
        </p:nvSpPr>
        <p:spPr bwMode="auto">
          <a:xfrm>
            <a:off x="4914533" y="5314423"/>
            <a:ext cx="849476" cy="389787"/>
          </a:xfrm>
          <a:prstGeom prst="rect">
            <a:avLst/>
          </a:prstGeom>
          <a:noFill/>
          <a:ln w="9525">
            <a:noFill/>
            <a:miter lim="800000"/>
          </a:ln>
        </p:spPr>
        <p:txBody>
          <a:bodyPr wrap="square" lIns="60960" tIns="30480" rIns="60960" bIns="30480">
            <a:spAutoFit/>
          </a:bodyPr>
          <a:lstStyle/>
          <a:p>
            <a:pPr algn="ctr" defTabSz="1450975"/>
            <a:r>
              <a:rPr lang="en-US" sz="2135" b="1" dirty="0">
                <a:solidFill>
                  <a:schemeClr val="tx1">
                    <a:lumMod val="50000"/>
                    <a:lumOff val="50000"/>
                  </a:schemeClr>
                </a:solidFill>
                <a:latin typeface="Open Sans" pitchFamily="34" charset="0"/>
                <a:ea typeface="Open Sans" pitchFamily="34" charset="0"/>
                <a:cs typeface="Open Sans" pitchFamily="34" charset="0"/>
              </a:rPr>
              <a:t>21%</a:t>
            </a:r>
            <a:endParaRPr lang="en-US" sz="1600" dirty="0">
              <a:solidFill>
                <a:schemeClr val="tx1">
                  <a:lumMod val="50000"/>
                  <a:lumOff val="50000"/>
                </a:schemeClr>
              </a:solidFill>
              <a:latin typeface="Open Sans" pitchFamily="34" charset="0"/>
              <a:ea typeface="Open Sans" pitchFamily="34" charset="0"/>
              <a:cs typeface="Open Sans" pitchFamily="34" charset="0"/>
            </a:endParaRPr>
          </a:p>
        </p:txBody>
      </p:sp>
      <p:graphicFrame>
        <p:nvGraphicFramePr>
          <p:cNvPr id="10" name="Chart 274"/>
          <p:cNvGraphicFramePr/>
          <p:nvPr/>
        </p:nvGraphicFramePr>
        <p:xfrm>
          <a:off x="6522501" y="4877662"/>
          <a:ext cx="1320800" cy="1263375"/>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 Box 10"/>
          <p:cNvSpPr txBox="1">
            <a:spLocks noChangeArrowheads="1"/>
          </p:cNvSpPr>
          <p:nvPr/>
        </p:nvSpPr>
        <p:spPr bwMode="auto">
          <a:xfrm>
            <a:off x="6758166" y="5314423"/>
            <a:ext cx="849476" cy="389787"/>
          </a:xfrm>
          <a:prstGeom prst="rect">
            <a:avLst/>
          </a:prstGeom>
          <a:noFill/>
          <a:ln w="9525">
            <a:noFill/>
            <a:miter lim="800000"/>
          </a:ln>
        </p:spPr>
        <p:txBody>
          <a:bodyPr wrap="square" lIns="60960" tIns="30480" rIns="60960" bIns="30480">
            <a:spAutoFit/>
          </a:bodyPr>
          <a:lstStyle/>
          <a:p>
            <a:pPr algn="ctr" defTabSz="1450975"/>
            <a:r>
              <a:rPr lang="en-US" sz="2135" b="1" dirty="0">
                <a:solidFill>
                  <a:schemeClr val="tx1">
                    <a:lumMod val="50000"/>
                    <a:lumOff val="50000"/>
                  </a:schemeClr>
                </a:solidFill>
                <a:latin typeface="Open Sans" pitchFamily="34" charset="0"/>
                <a:ea typeface="Open Sans" pitchFamily="34" charset="0"/>
                <a:cs typeface="Open Sans" pitchFamily="34" charset="0"/>
              </a:rPr>
              <a:t>42%</a:t>
            </a:r>
            <a:endParaRPr lang="en-US" sz="1600" dirty="0">
              <a:solidFill>
                <a:schemeClr val="tx1">
                  <a:lumMod val="50000"/>
                  <a:lumOff val="50000"/>
                </a:schemeClr>
              </a:solidFill>
              <a:latin typeface="Open Sans" pitchFamily="34" charset="0"/>
              <a:ea typeface="Open Sans" pitchFamily="34" charset="0"/>
              <a:cs typeface="Open Sans" pitchFamily="34" charset="0"/>
            </a:endParaRPr>
          </a:p>
        </p:txBody>
      </p:sp>
      <p:graphicFrame>
        <p:nvGraphicFramePr>
          <p:cNvPr id="12" name="Chart 294"/>
          <p:cNvGraphicFramePr/>
          <p:nvPr/>
        </p:nvGraphicFramePr>
        <p:xfrm>
          <a:off x="8253507" y="4877662"/>
          <a:ext cx="1320800" cy="1263375"/>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 Box 10"/>
          <p:cNvSpPr txBox="1">
            <a:spLocks noChangeArrowheads="1"/>
          </p:cNvSpPr>
          <p:nvPr/>
        </p:nvSpPr>
        <p:spPr bwMode="auto">
          <a:xfrm>
            <a:off x="8489170" y="5314423"/>
            <a:ext cx="849476" cy="389787"/>
          </a:xfrm>
          <a:prstGeom prst="rect">
            <a:avLst/>
          </a:prstGeom>
          <a:noFill/>
          <a:ln w="9525">
            <a:noFill/>
            <a:miter lim="800000"/>
          </a:ln>
        </p:spPr>
        <p:txBody>
          <a:bodyPr wrap="square" lIns="60960" tIns="30480" rIns="60960" bIns="30480">
            <a:spAutoFit/>
          </a:bodyPr>
          <a:lstStyle/>
          <a:p>
            <a:pPr algn="ctr" defTabSz="1450975"/>
            <a:r>
              <a:rPr lang="en-US" sz="2135" b="1" dirty="0">
                <a:solidFill>
                  <a:schemeClr val="tx1">
                    <a:lumMod val="50000"/>
                    <a:lumOff val="50000"/>
                  </a:schemeClr>
                </a:solidFill>
                <a:latin typeface="Open Sans" pitchFamily="34" charset="0"/>
                <a:ea typeface="Open Sans" pitchFamily="34" charset="0"/>
                <a:cs typeface="Open Sans" pitchFamily="34" charset="0"/>
              </a:rPr>
              <a:t>94%</a:t>
            </a:r>
            <a:endParaRPr lang="en-US" sz="1600" dirty="0">
              <a:solidFill>
                <a:schemeClr val="tx1">
                  <a:lumMod val="50000"/>
                  <a:lumOff val="50000"/>
                </a:schemeClr>
              </a:solidFill>
              <a:latin typeface="Open Sans" pitchFamily="34" charset="0"/>
              <a:ea typeface="Open Sans" pitchFamily="34" charset="0"/>
              <a:cs typeface="Open Sans" pitchFamily="34" charset="0"/>
            </a:endParaRPr>
          </a:p>
        </p:txBody>
      </p:sp>
      <p:graphicFrame>
        <p:nvGraphicFramePr>
          <p:cNvPr id="14" name="Chart 298"/>
          <p:cNvGraphicFramePr/>
          <p:nvPr/>
        </p:nvGraphicFramePr>
        <p:xfrm>
          <a:off x="9769689" y="4877662"/>
          <a:ext cx="1320800" cy="1263375"/>
        </p:xfrm>
        <a:graphic>
          <a:graphicData uri="http://schemas.openxmlformats.org/drawingml/2006/chart">
            <c:chart xmlns:c="http://schemas.openxmlformats.org/drawingml/2006/chart" xmlns:r="http://schemas.openxmlformats.org/officeDocument/2006/relationships" r:id="rId6"/>
          </a:graphicData>
        </a:graphic>
      </p:graphicFrame>
      <p:sp>
        <p:nvSpPr>
          <p:cNvPr id="15" name="Text Box 10"/>
          <p:cNvSpPr txBox="1">
            <a:spLocks noChangeArrowheads="1"/>
          </p:cNvSpPr>
          <p:nvPr/>
        </p:nvSpPr>
        <p:spPr bwMode="auto">
          <a:xfrm>
            <a:off x="10020690" y="5314423"/>
            <a:ext cx="849476" cy="389787"/>
          </a:xfrm>
          <a:prstGeom prst="rect">
            <a:avLst/>
          </a:prstGeom>
          <a:noFill/>
          <a:ln w="9525">
            <a:noFill/>
            <a:miter lim="800000"/>
          </a:ln>
        </p:spPr>
        <p:txBody>
          <a:bodyPr wrap="square" lIns="60960" tIns="30480" rIns="60960" bIns="30480">
            <a:spAutoFit/>
          </a:bodyPr>
          <a:lstStyle/>
          <a:p>
            <a:pPr algn="ctr" defTabSz="1450975"/>
            <a:r>
              <a:rPr lang="en-US" sz="2135" b="1" dirty="0">
                <a:solidFill>
                  <a:schemeClr val="tx1">
                    <a:lumMod val="50000"/>
                    <a:lumOff val="50000"/>
                  </a:schemeClr>
                </a:solidFill>
                <a:latin typeface="Open Sans" pitchFamily="34" charset="0"/>
                <a:ea typeface="Open Sans" pitchFamily="34" charset="0"/>
                <a:cs typeface="Open Sans" pitchFamily="34" charset="0"/>
              </a:rPr>
              <a:t>89%</a:t>
            </a:r>
            <a:endParaRPr lang="en-US" sz="1600" dirty="0">
              <a:solidFill>
                <a:schemeClr val="tx1">
                  <a:lumMod val="50000"/>
                  <a:lumOff val="50000"/>
                </a:schemeClr>
              </a:solidFill>
              <a:latin typeface="Open Sans" pitchFamily="34" charset="0"/>
              <a:ea typeface="Open Sans" pitchFamily="34" charset="0"/>
              <a:cs typeface="Open Sans" pitchFamily="34" charset="0"/>
            </a:endParaRPr>
          </a:p>
        </p:txBody>
      </p:sp>
      <p:sp>
        <p:nvSpPr>
          <p:cNvPr id="16" name="Oval 302"/>
          <p:cNvSpPr/>
          <p:nvPr/>
        </p:nvSpPr>
        <p:spPr>
          <a:xfrm>
            <a:off x="4560847" y="2174826"/>
            <a:ext cx="118023" cy="118023"/>
          </a:xfrm>
          <a:prstGeom prst="ellipse">
            <a:avLst/>
          </a:prstGeom>
          <a:solidFill>
            <a:schemeClr val="bg1"/>
          </a:solidFill>
          <a:ln>
            <a:solidFill>
              <a:srgbClr val="8BA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7" name="Oval 303"/>
          <p:cNvSpPr/>
          <p:nvPr/>
        </p:nvSpPr>
        <p:spPr>
          <a:xfrm>
            <a:off x="4281421" y="3251531"/>
            <a:ext cx="118023" cy="118023"/>
          </a:xfrm>
          <a:prstGeom prst="ellipse">
            <a:avLst/>
          </a:prstGeom>
          <a:solidFill>
            <a:schemeClr val="bg1"/>
          </a:solidFill>
          <a:ln>
            <a:solidFill>
              <a:srgbClr val="8BA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8" name="Oval 304"/>
          <p:cNvSpPr/>
          <p:nvPr/>
        </p:nvSpPr>
        <p:spPr>
          <a:xfrm>
            <a:off x="6067285" y="3660983"/>
            <a:ext cx="118023" cy="118023"/>
          </a:xfrm>
          <a:prstGeom prst="ellipse">
            <a:avLst/>
          </a:prstGeom>
          <a:solidFill>
            <a:schemeClr val="bg1"/>
          </a:solidFill>
          <a:ln>
            <a:solidFill>
              <a:srgbClr val="8BA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9" name="Oval 305"/>
          <p:cNvSpPr/>
          <p:nvPr/>
        </p:nvSpPr>
        <p:spPr>
          <a:xfrm>
            <a:off x="6598218" y="3299919"/>
            <a:ext cx="118023" cy="118023"/>
          </a:xfrm>
          <a:prstGeom prst="ellipse">
            <a:avLst/>
          </a:prstGeom>
          <a:solidFill>
            <a:schemeClr val="bg1"/>
          </a:solidFill>
          <a:ln>
            <a:solidFill>
              <a:srgbClr val="8BA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Oval 306"/>
          <p:cNvSpPr/>
          <p:nvPr/>
        </p:nvSpPr>
        <p:spPr>
          <a:xfrm>
            <a:off x="7338270" y="2677495"/>
            <a:ext cx="118023" cy="118023"/>
          </a:xfrm>
          <a:prstGeom prst="ellipse">
            <a:avLst/>
          </a:prstGeom>
          <a:solidFill>
            <a:schemeClr val="bg1"/>
          </a:solidFill>
          <a:ln>
            <a:solidFill>
              <a:srgbClr val="8BA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Oval 307"/>
          <p:cNvSpPr/>
          <p:nvPr/>
        </p:nvSpPr>
        <p:spPr>
          <a:xfrm>
            <a:off x="7860482" y="3581247"/>
            <a:ext cx="118023" cy="118023"/>
          </a:xfrm>
          <a:prstGeom prst="ellipse">
            <a:avLst/>
          </a:prstGeom>
          <a:solidFill>
            <a:schemeClr val="bg1"/>
          </a:solidFill>
          <a:ln>
            <a:solidFill>
              <a:srgbClr val="8BA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22" name="Straight Arrow Connector 568"/>
          <p:cNvCxnSpPr/>
          <p:nvPr/>
        </p:nvCxnSpPr>
        <p:spPr>
          <a:xfrm>
            <a:off x="1987055" y="2233837"/>
            <a:ext cx="0" cy="2643825"/>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Connector 571"/>
          <p:cNvCxnSpPr>
            <a:stCxn id="16" idx="2"/>
          </p:cNvCxnSpPr>
          <p:nvPr/>
        </p:nvCxnSpPr>
        <p:spPr>
          <a:xfrm flipH="1">
            <a:off x="1987055" y="2233836"/>
            <a:ext cx="257379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573"/>
          <p:cNvCxnSpPr/>
          <p:nvPr/>
        </p:nvCxnSpPr>
        <p:spPr>
          <a:xfrm>
            <a:off x="3554308" y="3305010"/>
            <a:ext cx="0" cy="1572652"/>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576"/>
          <p:cNvCxnSpPr>
            <a:stCxn id="17" idx="2"/>
          </p:cNvCxnSpPr>
          <p:nvPr/>
        </p:nvCxnSpPr>
        <p:spPr>
          <a:xfrm flipH="1">
            <a:off x="3554310" y="3310543"/>
            <a:ext cx="72711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585"/>
          <p:cNvCxnSpPr/>
          <p:nvPr/>
        </p:nvCxnSpPr>
        <p:spPr>
          <a:xfrm>
            <a:off x="5336809" y="3719993"/>
            <a:ext cx="0" cy="1145859"/>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Connector 586"/>
          <p:cNvCxnSpPr>
            <a:stCxn id="18" idx="2"/>
          </p:cNvCxnSpPr>
          <p:nvPr/>
        </p:nvCxnSpPr>
        <p:spPr>
          <a:xfrm flipH="1">
            <a:off x="5335313" y="3719995"/>
            <a:ext cx="7319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Arrow Connector 596"/>
          <p:cNvCxnSpPr/>
          <p:nvPr/>
        </p:nvCxnSpPr>
        <p:spPr>
          <a:xfrm>
            <a:off x="7180223" y="3358929"/>
            <a:ext cx="0" cy="1506923"/>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597"/>
          <p:cNvCxnSpPr/>
          <p:nvPr/>
        </p:nvCxnSpPr>
        <p:spPr>
          <a:xfrm>
            <a:off x="6716241" y="3358931"/>
            <a:ext cx="46398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604"/>
          <p:cNvCxnSpPr/>
          <p:nvPr/>
        </p:nvCxnSpPr>
        <p:spPr>
          <a:xfrm>
            <a:off x="8913907" y="2736505"/>
            <a:ext cx="0" cy="2129347"/>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Connector 605"/>
          <p:cNvCxnSpPr>
            <a:endCxn id="20" idx="6"/>
          </p:cNvCxnSpPr>
          <p:nvPr/>
        </p:nvCxnSpPr>
        <p:spPr>
          <a:xfrm flipH="1">
            <a:off x="7456291" y="2736507"/>
            <a:ext cx="145761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608"/>
          <p:cNvCxnSpPr/>
          <p:nvPr/>
        </p:nvCxnSpPr>
        <p:spPr>
          <a:xfrm>
            <a:off x="10429303" y="3646772"/>
            <a:ext cx="0" cy="1219081"/>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609"/>
          <p:cNvCxnSpPr>
            <a:endCxn id="21" idx="6"/>
          </p:cNvCxnSpPr>
          <p:nvPr/>
        </p:nvCxnSpPr>
        <p:spPr>
          <a:xfrm flipH="1">
            <a:off x="7978505" y="3640259"/>
            <a:ext cx="245079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TextBox 159"/>
          <p:cNvSpPr txBox="1"/>
          <p:nvPr/>
        </p:nvSpPr>
        <p:spPr>
          <a:xfrm>
            <a:off x="1348261" y="6014908"/>
            <a:ext cx="1261884"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159"/>
          <p:cNvSpPr txBox="1"/>
          <p:nvPr/>
        </p:nvSpPr>
        <p:spPr>
          <a:xfrm>
            <a:off x="2923367" y="6014908"/>
            <a:ext cx="1261884"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159"/>
          <p:cNvSpPr txBox="1"/>
          <p:nvPr/>
        </p:nvSpPr>
        <p:spPr>
          <a:xfrm>
            <a:off x="4702339" y="6014908"/>
            <a:ext cx="1261884"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159"/>
          <p:cNvSpPr txBox="1"/>
          <p:nvPr/>
        </p:nvSpPr>
        <p:spPr>
          <a:xfrm>
            <a:off x="6549280" y="6014908"/>
            <a:ext cx="1261884"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159"/>
          <p:cNvSpPr txBox="1"/>
          <p:nvPr/>
        </p:nvSpPr>
        <p:spPr>
          <a:xfrm>
            <a:off x="8282965" y="6014908"/>
            <a:ext cx="1261884"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159"/>
          <p:cNvSpPr txBox="1"/>
          <p:nvPr/>
        </p:nvSpPr>
        <p:spPr>
          <a:xfrm>
            <a:off x="9814485" y="6014908"/>
            <a:ext cx="1261884"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2" name="图片 41"/>
          <p:cNvPicPr>
            <a:picLocks noChangeAspect="1"/>
          </p:cNvPicPr>
          <p:nvPr/>
        </p:nvPicPr>
        <p:blipFill rotWithShape="1">
          <a:blip r:embed="rId7">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43" name="文本框 42"/>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50" fill="hold"/>
                                        <p:tgtEl>
                                          <p:spTgt spid="16"/>
                                        </p:tgtEl>
                                        <p:attrNameLst>
                                          <p:attrName>ppt_x</p:attrName>
                                        </p:attrNameLst>
                                      </p:cBhvr>
                                      <p:tavLst>
                                        <p:tav tm="0">
                                          <p:val>
                                            <p:strVal val="1+#ppt_w/2"/>
                                          </p:val>
                                        </p:tav>
                                        <p:tav tm="100000">
                                          <p:val>
                                            <p:strVal val="#ppt_x"/>
                                          </p:val>
                                        </p:tav>
                                      </p:tavLst>
                                    </p:anim>
                                    <p:anim calcmode="lin" valueType="num">
                                      <p:cBhvr additive="base">
                                        <p:cTn id="8" dur="3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right)">
                                      <p:cBhvr>
                                        <p:cTn id="12" dur="250"/>
                                        <p:tgtEl>
                                          <p:spTgt spid="23"/>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up)">
                                      <p:cBhvr>
                                        <p:cTn id="16" dur="250"/>
                                        <p:tgtEl>
                                          <p:spTgt spid="2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35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350"/>
                                        <p:tgtEl>
                                          <p:spTgt spid="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400"/>
                                        <p:tgtEl>
                                          <p:spTgt spid="34"/>
                                        </p:tgtEl>
                                      </p:cBhvr>
                                    </p:animEffect>
                                  </p:childTnLst>
                                </p:cTn>
                              </p:par>
                            </p:childTnLst>
                          </p:cTn>
                        </p:par>
                        <p:par>
                          <p:cTn id="28" fill="hold">
                            <p:stCondLst>
                              <p:cond delay="2500"/>
                            </p:stCondLst>
                            <p:childTnLst>
                              <p:par>
                                <p:cTn id="29" presetID="2" presetClass="entr" presetSubtype="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350" fill="hold"/>
                                        <p:tgtEl>
                                          <p:spTgt spid="17"/>
                                        </p:tgtEl>
                                        <p:attrNameLst>
                                          <p:attrName>ppt_x</p:attrName>
                                        </p:attrNameLst>
                                      </p:cBhvr>
                                      <p:tavLst>
                                        <p:tav tm="0">
                                          <p:val>
                                            <p:strVal val="1+#ppt_w/2"/>
                                          </p:val>
                                        </p:tav>
                                        <p:tav tm="100000">
                                          <p:val>
                                            <p:strVal val="#ppt_x"/>
                                          </p:val>
                                        </p:tav>
                                      </p:tavLst>
                                    </p:anim>
                                    <p:anim calcmode="lin" valueType="num">
                                      <p:cBhvr additive="base">
                                        <p:cTn id="32" dur="350" fill="hold"/>
                                        <p:tgtEl>
                                          <p:spTgt spid="17"/>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right)">
                                      <p:cBhvr>
                                        <p:cTn id="36" dur="150"/>
                                        <p:tgtEl>
                                          <p:spTgt spid="25"/>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up)">
                                      <p:cBhvr>
                                        <p:cTn id="40" dur="250"/>
                                        <p:tgtEl>
                                          <p:spTgt spid="24"/>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350"/>
                                        <p:tgtEl>
                                          <p:spTgt spid="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350"/>
                                        <p:tgtEl>
                                          <p:spTgt spid="5"/>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400"/>
                                        <p:tgtEl>
                                          <p:spTgt spid="37"/>
                                        </p:tgtEl>
                                      </p:cBhvr>
                                    </p:animEffect>
                                  </p:childTnLst>
                                </p:cTn>
                              </p:par>
                            </p:childTnLst>
                          </p:cTn>
                        </p:par>
                        <p:par>
                          <p:cTn id="52" fill="hold">
                            <p:stCondLst>
                              <p:cond delay="5000"/>
                            </p:stCondLst>
                            <p:childTnLst>
                              <p:par>
                                <p:cTn id="53" presetID="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350" fill="hold"/>
                                        <p:tgtEl>
                                          <p:spTgt spid="18"/>
                                        </p:tgtEl>
                                        <p:attrNameLst>
                                          <p:attrName>ppt_x</p:attrName>
                                        </p:attrNameLst>
                                      </p:cBhvr>
                                      <p:tavLst>
                                        <p:tav tm="0">
                                          <p:val>
                                            <p:strVal val="#ppt_x"/>
                                          </p:val>
                                        </p:tav>
                                        <p:tav tm="100000">
                                          <p:val>
                                            <p:strVal val="#ppt_x"/>
                                          </p:val>
                                        </p:tav>
                                      </p:tavLst>
                                    </p:anim>
                                    <p:anim calcmode="lin" valueType="num">
                                      <p:cBhvr additive="base">
                                        <p:cTn id="56" dur="350" fill="hold"/>
                                        <p:tgtEl>
                                          <p:spTgt spid="18"/>
                                        </p:tgtEl>
                                        <p:attrNameLst>
                                          <p:attrName>ppt_y</p:attrName>
                                        </p:attrNameLst>
                                      </p:cBhvr>
                                      <p:tavLst>
                                        <p:tav tm="0">
                                          <p:val>
                                            <p:strVal val="0-#ppt_h/2"/>
                                          </p:val>
                                        </p:tav>
                                        <p:tav tm="100000">
                                          <p:val>
                                            <p:strVal val="#ppt_y"/>
                                          </p:val>
                                        </p:tav>
                                      </p:tavLst>
                                    </p:anim>
                                  </p:childTnLst>
                                </p:cTn>
                              </p:par>
                            </p:childTnLst>
                          </p:cTn>
                        </p:par>
                        <p:par>
                          <p:cTn id="57" fill="hold">
                            <p:stCondLst>
                              <p:cond delay="5500"/>
                            </p:stCondLst>
                            <p:childTnLst>
                              <p:par>
                                <p:cTn id="58" presetID="22" presetClass="entr" presetSubtype="2"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right)">
                                      <p:cBhvr>
                                        <p:cTn id="60" dur="150"/>
                                        <p:tgtEl>
                                          <p:spTgt spid="27"/>
                                        </p:tgtEl>
                                      </p:cBhvr>
                                    </p:animEffect>
                                  </p:childTnLst>
                                </p:cTn>
                              </p:par>
                            </p:childTnLst>
                          </p:cTn>
                        </p:par>
                        <p:par>
                          <p:cTn id="61" fill="hold">
                            <p:stCondLst>
                              <p:cond delay="6000"/>
                            </p:stCondLst>
                            <p:childTnLst>
                              <p:par>
                                <p:cTn id="62" presetID="22" presetClass="entr" presetSubtype="1" fill="hold"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150"/>
                                        <p:tgtEl>
                                          <p:spTgt spid="26"/>
                                        </p:tgtEl>
                                      </p:cBhvr>
                                    </p:animEffect>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350"/>
                                        <p:tgtEl>
                                          <p:spTgt spid="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350"/>
                                        <p:tgtEl>
                                          <p:spTgt spid="9"/>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400"/>
                                        <p:tgtEl>
                                          <p:spTgt spid="38"/>
                                        </p:tgtEl>
                                      </p:cBhvr>
                                    </p:animEffect>
                                  </p:childTnLst>
                                </p:cTn>
                              </p:par>
                            </p:childTnLst>
                          </p:cTn>
                        </p:par>
                        <p:par>
                          <p:cTn id="76" fill="hold">
                            <p:stCondLst>
                              <p:cond delay="7500"/>
                            </p:stCondLst>
                            <p:childTnLst>
                              <p:par>
                                <p:cTn id="77" presetID="2" presetClass="entr" presetSubtype="12"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350" fill="hold"/>
                                        <p:tgtEl>
                                          <p:spTgt spid="19"/>
                                        </p:tgtEl>
                                        <p:attrNameLst>
                                          <p:attrName>ppt_x</p:attrName>
                                        </p:attrNameLst>
                                      </p:cBhvr>
                                      <p:tavLst>
                                        <p:tav tm="0">
                                          <p:val>
                                            <p:strVal val="0-#ppt_w/2"/>
                                          </p:val>
                                        </p:tav>
                                        <p:tav tm="100000">
                                          <p:val>
                                            <p:strVal val="#ppt_x"/>
                                          </p:val>
                                        </p:tav>
                                      </p:tavLst>
                                    </p:anim>
                                    <p:anim calcmode="lin" valueType="num">
                                      <p:cBhvr additive="base">
                                        <p:cTn id="80" dur="350" fill="hold"/>
                                        <p:tgtEl>
                                          <p:spTgt spid="19"/>
                                        </p:tgtEl>
                                        <p:attrNameLst>
                                          <p:attrName>ppt_y</p:attrName>
                                        </p:attrNameLst>
                                      </p:cBhvr>
                                      <p:tavLst>
                                        <p:tav tm="0">
                                          <p:val>
                                            <p:strVal val="1+#ppt_h/2"/>
                                          </p:val>
                                        </p:tav>
                                        <p:tav tm="100000">
                                          <p:val>
                                            <p:strVal val="#ppt_y"/>
                                          </p:val>
                                        </p:tav>
                                      </p:tavLst>
                                    </p:anim>
                                  </p:childTnLst>
                                </p:cTn>
                              </p:par>
                            </p:childTnLst>
                          </p:cTn>
                        </p:par>
                        <p:par>
                          <p:cTn id="81" fill="hold">
                            <p:stCondLst>
                              <p:cond delay="8000"/>
                            </p:stCondLst>
                            <p:childTnLst>
                              <p:par>
                                <p:cTn id="82" presetID="22" presetClass="entr" presetSubtype="8" fill="hold" nodeType="after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wipe(left)">
                                      <p:cBhvr>
                                        <p:cTn id="84" dur="150"/>
                                        <p:tgtEl>
                                          <p:spTgt spid="29"/>
                                        </p:tgtEl>
                                      </p:cBhvr>
                                    </p:animEffect>
                                  </p:childTnLst>
                                </p:cTn>
                              </p:par>
                            </p:childTnLst>
                          </p:cTn>
                        </p:par>
                        <p:par>
                          <p:cTn id="85" fill="hold">
                            <p:stCondLst>
                              <p:cond delay="8500"/>
                            </p:stCondLst>
                            <p:childTnLst>
                              <p:par>
                                <p:cTn id="86" presetID="22" presetClass="entr" presetSubtype="1" fill="hold" nodeType="after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wipe(up)">
                                      <p:cBhvr>
                                        <p:cTn id="88" dur="200"/>
                                        <p:tgtEl>
                                          <p:spTgt spid="28"/>
                                        </p:tgtEl>
                                      </p:cBhvr>
                                    </p:animEffect>
                                  </p:childTnLst>
                                </p:cTn>
                              </p:par>
                            </p:childTnLst>
                          </p:cTn>
                        </p:par>
                        <p:par>
                          <p:cTn id="89" fill="hold">
                            <p:stCondLst>
                              <p:cond delay="9000"/>
                            </p:stCondLst>
                            <p:childTnLst>
                              <p:par>
                                <p:cTn id="90" presetID="10" presetClass="entr" presetSubtype="0"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fade">
                                      <p:cBhvr>
                                        <p:cTn id="92" dur="350"/>
                                        <p:tgtEl>
                                          <p:spTgt spid="1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fade">
                                      <p:cBhvr>
                                        <p:cTn id="95" dur="350"/>
                                        <p:tgtEl>
                                          <p:spTgt spid="11"/>
                                        </p:tgtEl>
                                      </p:cBhvr>
                                    </p:animEffect>
                                  </p:childTnLst>
                                </p:cTn>
                              </p:par>
                            </p:childTnLst>
                          </p:cTn>
                        </p:par>
                        <p:par>
                          <p:cTn id="96" fill="hold">
                            <p:stCondLst>
                              <p:cond delay="9500"/>
                            </p:stCondLst>
                            <p:childTnLst>
                              <p:par>
                                <p:cTn id="97" presetID="22" presetClass="entr" presetSubtype="8" fill="hold" grpId="0" nodeType="after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wipe(left)">
                                      <p:cBhvr>
                                        <p:cTn id="99" dur="400"/>
                                        <p:tgtEl>
                                          <p:spTgt spid="39"/>
                                        </p:tgtEl>
                                      </p:cBhvr>
                                    </p:animEffect>
                                  </p:childTnLst>
                                </p:cTn>
                              </p:par>
                            </p:childTnLst>
                          </p:cTn>
                        </p:par>
                        <p:par>
                          <p:cTn id="100" fill="hold">
                            <p:stCondLst>
                              <p:cond delay="10000"/>
                            </p:stCondLst>
                            <p:childTnLst>
                              <p:par>
                                <p:cTn id="101" presetID="2" presetClass="entr" presetSubtype="8"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350" fill="hold"/>
                                        <p:tgtEl>
                                          <p:spTgt spid="20"/>
                                        </p:tgtEl>
                                        <p:attrNameLst>
                                          <p:attrName>ppt_x</p:attrName>
                                        </p:attrNameLst>
                                      </p:cBhvr>
                                      <p:tavLst>
                                        <p:tav tm="0">
                                          <p:val>
                                            <p:strVal val="0-#ppt_w/2"/>
                                          </p:val>
                                        </p:tav>
                                        <p:tav tm="100000">
                                          <p:val>
                                            <p:strVal val="#ppt_x"/>
                                          </p:val>
                                        </p:tav>
                                      </p:tavLst>
                                    </p:anim>
                                    <p:anim calcmode="lin" valueType="num">
                                      <p:cBhvr additive="base">
                                        <p:cTn id="104" dur="350" fill="hold"/>
                                        <p:tgtEl>
                                          <p:spTgt spid="20"/>
                                        </p:tgtEl>
                                        <p:attrNameLst>
                                          <p:attrName>ppt_y</p:attrName>
                                        </p:attrNameLst>
                                      </p:cBhvr>
                                      <p:tavLst>
                                        <p:tav tm="0">
                                          <p:val>
                                            <p:strVal val="#ppt_y"/>
                                          </p:val>
                                        </p:tav>
                                        <p:tav tm="100000">
                                          <p:val>
                                            <p:strVal val="#ppt_y"/>
                                          </p:val>
                                        </p:tav>
                                      </p:tavLst>
                                    </p:anim>
                                  </p:childTnLst>
                                </p:cTn>
                              </p:par>
                            </p:childTnLst>
                          </p:cTn>
                        </p:par>
                        <p:par>
                          <p:cTn id="105" fill="hold">
                            <p:stCondLst>
                              <p:cond delay="10500"/>
                            </p:stCondLst>
                            <p:childTnLst>
                              <p:par>
                                <p:cTn id="106" presetID="22" presetClass="entr" presetSubtype="8" fill="hold"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wipe(left)">
                                      <p:cBhvr>
                                        <p:cTn id="108" dur="250"/>
                                        <p:tgtEl>
                                          <p:spTgt spid="31"/>
                                        </p:tgtEl>
                                      </p:cBhvr>
                                    </p:animEffect>
                                  </p:childTnLst>
                                </p:cTn>
                              </p:par>
                            </p:childTnLst>
                          </p:cTn>
                        </p:par>
                        <p:par>
                          <p:cTn id="109" fill="hold">
                            <p:stCondLst>
                              <p:cond delay="11000"/>
                            </p:stCondLst>
                            <p:childTnLst>
                              <p:par>
                                <p:cTn id="110" presetID="22" presetClass="entr" presetSubtype="1" fill="hold" nodeType="afterEffect">
                                  <p:stCondLst>
                                    <p:cond delay="0"/>
                                  </p:stCondLst>
                                  <p:childTnLst>
                                    <p:set>
                                      <p:cBhvr>
                                        <p:cTn id="111" dur="1" fill="hold">
                                          <p:stCondLst>
                                            <p:cond delay="0"/>
                                          </p:stCondLst>
                                        </p:cTn>
                                        <p:tgtEl>
                                          <p:spTgt spid="30"/>
                                        </p:tgtEl>
                                        <p:attrNameLst>
                                          <p:attrName>style.visibility</p:attrName>
                                        </p:attrNameLst>
                                      </p:cBhvr>
                                      <p:to>
                                        <p:strVal val="visible"/>
                                      </p:to>
                                    </p:set>
                                    <p:animEffect transition="in" filter="wipe(up)">
                                      <p:cBhvr>
                                        <p:cTn id="112" dur="250"/>
                                        <p:tgtEl>
                                          <p:spTgt spid="30"/>
                                        </p:tgtEl>
                                      </p:cBhvr>
                                    </p:animEffect>
                                  </p:childTnLst>
                                </p:cTn>
                              </p:par>
                            </p:childTnLst>
                          </p:cTn>
                        </p:par>
                        <p:par>
                          <p:cTn id="113" fill="hold">
                            <p:stCondLst>
                              <p:cond delay="11500"/>
                            </p:stCondLst>
                            <p:childTnLst>
                              <p:par>
                                <p:cTn id="114" presetID="10" presetClass="entr" presetSubtype="0" fill="hold" grpId="0" nodeType="afterEffect">
                                  <p:stCondLst>
                                    <p:cond delay="0"/>
                                  </p:stCondLst>
                                  <p:childTnLst>
                                    <p:set>
                                      <p:cBhvr>
                                        <p:cTn id="115" dur="1" fill="hold">
                                          <p:stCondLst>
                                            <p:cond delay="0"/>
                                          </p:stCondLst>
                                        </p:cTn>
                                        <p:tgtEl>
                                          <p:spTgt spid="12"/>
                                        </p:tgtEl>
                                        <p:attrNameLst>
                                          <p:attrName>style.visibility</p:attrName>
                                        </p:attrNameLst>
                                      </p:cBhvr>
                                      <p:to>
                                        <p:strVal val="visible"/>
                                      </p:to>
                                    </p:set>
                                    <p:animEffect transition="in" filter="fade">
                                      <p:cBhvr>
                                        <p:cTn id="116" dur="350"/>
                                        <p:tgtEl>
                                          <p:spTgt spid="12"/>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13"/>
                                        </p:tgtEl>
                                        <p:attrNameLst>
                                          <p:attrName>style.visibility</p:attrName>
                                        </p:attrNameLst>
                                      </p:cBhvr>
                                      <p:to>
                                        <p:strVal val="visible"/>
                                      </p:to>
                                    </p:set>
                                    <p:animEffect transition="in" filter="fade">
                                      <p:cBhvr>
                                        <p:cTn id="119" dur="350"/>
                                        <p:tgtEl>
                                          <p:spTgt spid="13"/>
                                        </p:tgtEl>
                                      </p:cBhvr>
                                    </p:animEffect>
                                  </p:childTnLst>
                                </p:cTn>
                              </p:par>
                            </p:childTnLst>
                          </p:cTn>
                        </p:par>
                        <p:par>
                          <p:cTn id="120" fill="hold">
                            <p:stCondLst>
                              <p:cond delay="12000"/>
                            </p:stCondLst>
                            <p:childTnLst>
                              <p:par>
                                <p:cTn id="121" presetID="22" presetClass="entr" presetSubtype="8" fill="hold" grpId="0" nodeType="afterEffect">
                                  <p:stCondLst>
                                    <p:cond delay="0"/>
                                  </p:stCondLst>
                                  <p:childTnLst>
                                    <p:set>
                                      <p:cBhvr>
                                        <p:cTn id="122" dur="1" fill="hold">
                                          <p:stCondLst>
                                            <p:cond delay="0"/>
                                          </p:stCondLst>
                                        </p:cTn>
                                        <p:tgtEl>
                                          <p:spTgt spid="40"/>
                                        </p:tgtEl>
                                        <p:attrNameLst>
                                          <p:attrName>style.visibility</p:attrName>
                                        </p:attrNameLst>
                                      </p:cBhvr>
                                      <p:to>
                                        <p:strVal val="visible"/>
                                      </p:to>
                                    </p:set>
                                    <p:animEffect transition="in" filter="wipe(left)">
                                      <p:cBhvr>
                                        <p:cTn id="123" dur="400"/>
                                        <p:tgtEl>
                                          <p:spTgt spid="40"/>
                                        </p:tgtEl>
                                      </p:cBhvr>
                                    </p:animEffect>
                                  </p:childTnLst>
                                </p:cTn>
                              </p:par>
                            </p:childTnLst>
                          </p:cTn>
                        </p:par>
                        <p:par>
                          <p:cTn id="124" fill="hold">
                            <p:stCondLst>
                              <p:cond delay="12500"/>
                            </p:stCondLst>
                            <p:childTnLst>
                              <p:par>
                                <p:cTn id="125" presetID="2" presetClass="entr" presetSubtype="9" fill="hold" grpId="0" nodeType="afterEffect">
                                  <p:stCondLst>
                                    <p:cond delay="0"/>
                                  </p:stCondLst>
                                  <p:childTnLst>
                                    <p:set>
                                      <p:cBhvr>
                                        <p:cTn id="126" dur="1" fill="hold">
                                          <p:stCondLst>
                                            <p:cond delay="0"/>
                                          </p:stCondLst>
                                        </p:cTn>
                                        <p:tgtEl>
                                          <p:spTgt spid="21"/>
                                        </p:tgtEl>
                                        <p:attrNameLst>
                                          <p:attrName>style.visibility</p:attrName>
                                        </p:attrNameLst>
                                      </p:cBhvr>
                                      <p:to>
                                        <p:strVal val="visible"/>
                                      </p:to>
                                    </p:set>
                                    <p:anim calcmode="lin" valueType="num">
                                      <p:cBhvr additive="base">
                                        <p:cTn id="127" dur="350" fill="hold"/>
                                        <p:tgtEl>
                                          <p:spTgt spid="21"/>
                                        </p:tgtEl>
                                        <p:attrNameLst>
                                          <p:attrName>ppt_x</p:attrName>
                                        </p:attrNameLst>
                                      </p:cBhvr>
                                      <p:tavLst>
                                        <p:tav tm="0">
                                          <p:val>
                                            <p:strVal val="0-#ppt_w/2"/>
                                          </p:val>
                                        </p:tav>
                                        <p:tav tm="100000">
                                          <p:val>
                                            <p:strVal val="#ppt_x"/>
                                          </p:val>
                                        </p:tav>
                                      </p:tavLst>
                                    </p:anim>
                                    <p:anim calcmode="lin" valueType="num">
                                      <p:cBhvr additive="base">
                                        <p:cTn id="128" dur="350" fill="hold"/>
                                        <p:tgtEl>
                                          <p:spTgt spid="21"/>
                                        </p:tgtEl>
                                        <p:attrNameLst>
                                          <p:attrName>ppt_y</p:attrName>
                                        </p:attrNameLst>
                                      </p:cBhvr>
                                      <p:tavLst>
                                        <p:tav tm="0">
                                          <p:val>
                                            <p:strVal val="0-#ppt_h/2"/>
                                          </p:val>
                                        </p:tav>
                                        <p:tav tm="100000">
                                          <p:val>
                                            <p:strVal val="#ppt_y"/>
                                          </p:val>
                                        </p:tav>
                                      </p:tavLst>
                                    </p:anim>
                                  </p:childTnLst>
                                </p:cTn>
                              </p:par>
                            </p:childTnLst>
                          </p:cTn>
                        </p:par>
                        <p:par>
                          <p:cTn id="129" fill="hold">
                            <p:stCondLst>
                              <p:cond delay="13000"/>
                            </p:stCondLst>
                            <p:childTnLst>
                              <p:par>
                                <p:cTn id="130" presetID="22" presetClass="entr" presetSubtype="8" fill="hold" nodeType="afterEffect">
                                  <p:stCondLst>
                                    <p:cond delay="0"/>
                                  </p:stCondLst>
                                  <p:childTnLst>
                                    <p:set>
                                      <p:cBhvr>
                                        <p:cTn id="131" dur="1" fill="hold">
                                          <p:stCondLst>
                                            <p:cond delay="0"/>
                                          </p:stCondLst>
                                        </p:cTn>
                                        <p:tgtEl>
                                          <p:spTgt spid="33"/>
                                        </p:tgtEl>
                                        <p:attrNameLst>
                                          <p:attrName>style.visibility</p:attrName>
                                        </p:attrNameLst>
                                      </p:cBhvr>
                                      <p:to>
                                        <p:strVal val="visible"/>
                                      </p:to>
                                    </p:set>
                                    <p:animEffect transition="in" filter="wipe(left)">
                                      <p:cBhvr>
                                        <p:cTn id="132" dur="350"/>
                                        <p:tgtEl>
                                          <p:spTgt spid="33"/>
                                        </p:tgtEl>
                                      </p:cBhvr>
                                    </p:animEffect>
                                  </p:childTnLst>
                                </p:cTn>
                              </p:par>
                            </p:childTnLst>
                          </p:cTn>
                        </p:par>
                        <p:par>
                          <p:cTn id="133" fill="hold">
                            <p:stCondLst>
                              <p:cond delay="13500"/>
                            </p:stCondLst>
                            <p:childTnLst>
                              <p:par>
                                <p:cTn id="134" presetID="22" presetClass="entr" presetSubtype="1" fill="hold" nodeType="afterEffect">
                                  <p:stCondLst>
                                    <p:cond delay="0"/>
                                  </p:stCondLst>
                                  <p:childTnLst>
                                    <p:set>
                                      <p:cBhvr>
                                        <p:cTn id="135" dur="1" fill="hold">
                                          <p:stCondLst>
                                            <p:cond delay="0"/>
                                          </p:stCondLst>
                                        </p:cTn>
                                        <p:tgtEl>
                                          <p:spTgt spid="32"/>
                                        </p:tgtEl>
                                        <p:attrNameLst>
                                          <p:attrName>style.visibility</p:attrName>
                                        </p:attrNameLst>
                                      </p:cBhvr>
                                      <p:to>
                                        <p:strVal val="visible"/>
                                      </p:to>
                                    </p:set>
                                    <p:animEffect transition="in" filter="wipe(up)">
                                      <p:cBhvr>
                                        <p:cTn id="136" dur="250"/>
                                        <p:tgtEl>
                                          <p:spTgt spid="32"/>
                                        </p:tgtEl>
                                      </p:cBhvr>
                                    </p:animEffect>
                                  </p:childTnLst>
                                </p:cTn>
                              </p:par>
                            </p:childTnLst>
                          </p:cTn>
                        </p:par>
                        <p:par>
                          <p:cTn id="137" fill="hold">
                            <p:stCondLst>
                              <p:cond delay="14000"/>
                            </p:stCondLst>
                            <p:childTnLst>
                              <p:par>
                                <p:cTn id="138" presetID="10" presetClass="entr" presetSubtype="0" fill="hold" grpId="0" nodeType="afterEffect">
                                  <p:stCondLst>
                                    <p:cond delay="0"/>
                                  </p:stCondLst>
                                  <p:childTnLst>
                                    <p:set>
                                      <p:cBhvr>
                                        <p:cTn id="139" dur="1" fill="hold">
                                          <p:stCondLst>
                                            <p:cond delay="0"/>
                                          </p:stCondLst>
                                        </p:cTn>
                                        <p:tgtEl>
                                          <p:spTgt spid="14"/>
                                        </p:tgtEl>
                                        <p:attrNameLst>
                                          <p:attrName>style.visibility</p:attrName>
                                        </p:attrNameLst>
                                      </p:cBhvr>
                                      <p:to>
                                        <p:strVal val="visible"/>
                                      </p:to>
                                    </p:set>
                                    <p:animEffect transition="in" filter="fade">
                                      <p:cBhvr>
                                        <p:cTn id="140" dur="350"/>
                                        <p:tgtEl>
                                          <p:spTgt spid="14"/>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15"/>
                                        </p:tgtEl>
                                        <p:attrNameLst>
                                          <p:attrName>style.visibility</p:attrName>
                                        </p:attrNameLst>
                                      </p:cBhvr>
                                      <p:to>
                                        <p:strVal val="visible"/>
                                      </p:to>
                                    </p:set>
                                    <p:animEffect transition="in" filter="fade">
                                      <p:cBhvr>
                                        <p:cTn id="143" dur="350"/>
                                        <p:tgtEl>
                                          <p:spTgt spid="15"/>
                                        </p:tgtEl>
                                      </p:cBhvr>
                                    </p:animEffect>
                                  </p:childTnLst>
                                </p:cTn>
                              </p:par>
                            </p:childTnLst>
                          </p:cTn>
                        </p:par>
                        <p:par>
                          <p:cTn id="144" fill="hold">
                            <p:stCondLst>
                              <p:cond delay="14500"/>
                            </p:stCondLst>
                            <p:childTnLst>
                              <p:par>
                                <p:cTn id="145" presetID="22" presetClass="entr" presetSubtype="8" fill="hold" grpId="0" nodeType="afterEffect">
                                  <p:stCondLst>
                                    <p:cond delay="0"/>
                                  </p:stCondLst>
                                  <p:childTnLst>
                                    <p:set>
                                      <p:cBhvr>
                                        <p:cTn id="146" dur="1" fill="hold">
                                          <p:stCondLst>
                                            <p:cond delay="0"/>
                                          </p:stCondLst>
                                        </p:cTn>
                                        <p:tgtEl>
                                          <p:spTgt spid="41"/>
                                        </p:tgtEl>
                                        <p:attrNameLst>
                                          <p:attrName>style.visibility</p:attrName>
                                        </p:attrNameLst>
                                      </p:cBhvr>
                                      <p:to>
                                        <p:strVal val="visible"/>
                                      </p:to>
                                    </p:set>
                                    <p:animEffect transition="in" filter="wipe(left)">
                                      <p:cBhvr>
                                        <p:cTn id="147"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Graphic spid="6" grpId="0">
        <p:bldAsOne/>
      </p:bldGraphic>
      <p:bldP spid="7" grpId="0"/>
      <p:bldGraphic spid="8" grpId="0">
        <p:bldAsOne/>
      </p:bldGraphic>
      <p:bldP spid="9" grpId="0"/>
      <p:bldGraphic spid="10" grpId="0">
        <p:bldAsOne/>
      </p:bldGraphic>
      <p:bldP spid="11" grpId="0"/>
      <p:bldGraphic spid="12" grpId="0">
        <p:bldAsOne/>
      </p:bldGraphic>
      <p:bldP spid="13" grpId="0"/>
      <p:bldGraphic spid="14" grpId="0">
        <p:bldAsOne/>
      </p:bldGraphic>
      <p:bldP spid="15" grpId="0"/>
      <p:bldP spid="16" grpId="0" animBg="1"/>
      <p:bldP spid="17" grpId="0" animBg="1"/>
      <p:bldP spid="18" grpId="0" animBg="1"/>
      <p:bldP spid="19" grpId="0" animBg="1"/>
      <p:bldP spid="20" grpId="0" animBg="1"/>
      <p:bldP spid="21" grpId="0" animBg="1"/>
      <p:bldP spid="34" grpId="0"/>
      <p:bldP spid="37" grpId="0"/>
      <p:bldP spid="38" grpId="0"/>
      <p:bldP spid="39" grpId="0"/>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cxnSp>
        <p:nvCxnSpPr>
          <p:cNvPr id="17" name="直接连接符 16"/>
          <p:cNvCxnSpPr/>
          <p:nvPr/>
        </p:nvCxnSpPr>
        <p:spPr>
          <a:xfrm>
            <a:off x="11325114" y="6406403"/>
            <a:ext cx="16464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754589" y="6406403"/>
            <a:ext cx="16464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1407437" y="6252515"/>
            <a:ext cx="429475" cy="307777"/>
          </a:xfrm>
          <a:prstGeom prst="rect">
            <a:avLst/>
          </a:prstGeom>
          <a:noFill/>
        </p:spPr>
        <p:txBody>
          <a:bodyPr wrap="square" rtlCol="0">
            <a:spAutoFit/>
          </a:bodyPr>
          <a:lstStyle/>
          <a:p>
            <a:pPr algn="ctr"/>
            <a:r>
              <a:rPr lang="en-US" altLang="zh-CN" sz="1400" dirty="0">
                <a:gradFill>
                  <a:gsLst>
                    <a:gs pos="0">
                      <a:srgbClr val="C00000"/>
                    </a:gs>
                    <a:gs pos="100000">
                      <a:srgbClr val="FF0000"/>
                    </a:gs>
                  </a:gsLst>
                  <a:lin ang="13800000" scaled="0"/>
                </a:gradFill>
                <a:latin typeface="Century Gothic" panose="020B0502020202020204" pitchFamily="34" charset="0"/>
              </a:rPr>
              <a:t>06</a:t>
            </a:r>
            <a:endParaRPr lang="zh-CN" altLang="en-US" sz="1400" dirty="0">
              <a:gradFill>
                <a:gsLst>
                  <a:gs pos="0">
                    <a:srgbClr val="C00000"/>
                  </a:gs>
                  <a:gs pos="100000">
                    <a:srgbClr val="FF0000"/>
                  </a:gs>
                </a:gsLst>
                <a:lin ang="13800000" scaled="0"/>
              </a:gradFill>
              <a:latin typeface="Century Gothic" panose="020B0502020202020204" pitchFamily="34" charset="0"/>
            </a:endParaRPr>
          </a:p>
        </p:txBody>
      </p:sp>
      <p:sp>
        <p:nvSpPr>
          <p:cNvPr id="20" name="矩形 19"/>
          <p:cNvSpPr/>
          <p:nvPr/>
        </p:nvSpPr>
        <p:spPr>
          <a:xfrm>
            <a:off x="9266663" y="787400"/>
            <a:ext cx="2912637" cy="2556043"/>
          </a:xfrm>
          <a:prstGeom prst="rect">
            <a:avLst/>
          </a:prstGeom>
          <a:gradFill>
            <a:gsLst>
              <a:gs pos="0">
                <a:srgbClr val="C00000"/>
              </a:gs>
              <a:gs pos="100000">
                <a:srgbClr val="F4240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21" name="Freeform 109"/>
          <p:cNvSpPr>
            <a:spLocks noChangeArrowheads="1"/>
          </p:cNvSpPr>
          <p:nvPr/>
        </p:nvSpPr>
        <p:spPr bwMode="auto">
          <a:xfrm>
            <a:off x="10135023" y="1477467"/>
            <a:ext cx="1175916" cy="1175908"/>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p:spPr>
        <p:txBody>
          <a:bodyPr wrap="none" anchor="ctr"/>
          <a:lstStyle/>
          <a:p>
            <a:pPr eaLnBrk="1" hangingPunct="1">
              <a:defRPr/>
            </a:pPr>
            <a:endParaRPr lang="zh-CN" altLang="en-US"/>
          </a:p>
        </p:txBody>
      </p:sp>
      <p:sp>
        <p:nvSpPr>
          <p:cNvPr id="22" name="文本框 21"/>
          <p:cNvSpPr txBox="1"/>
          <p:nvPr/>
        </p:nvSpPr>
        <p:spPr>
          <a:xfrm>
            <a:off x="700751" y="1840829"/>
            <a:ext cx="1712668" cy="523220"/>
          </a:xfrm>
          <a:prstGeom prst="rect">
            <a:avLst/>
          </a:prstGeom>
          <a:noFill/>
        </p:spPr>
        <p:txBody>
          <a:bodyPr wrap="square" rtlCol="0">
            <a:spAutoFit/>
          </a:bodyPr>
          <a:lstStyle/>
          <a:p>
            <a:r>
              <a:rPr lang="zh-CN" altLang="en-US" sz="2800" dirty="0">
                <a:solidFill>
                  <a:srgbClr val="404040"/>
                </a:solidFill>
                <a:latin typeface="Century Gothic" panose="020B0502020202020204" pitchFamily="34" charset="0"/>
                <a:ea typeface="微软雅黑" panose="020B0503020204020204" pitchFamily="34" charset="-122"/>
              </a:rPr>
              <a:t>业务发展</a:t>
            </a:r>
            <a:endParaRPr lang="zh-CN" altLang="en-US" sz="2800" dirty="0">
              <a:solidFill>
                <a:srgbClr val="404040"/>
              </a:solidFill>
              <a:latin typeface="Century Gothic" panose="020B0502020202020204" pitchFamily="34" charset="0"/>
              <a:ea typeface="微软雅黑" panose="020B0503020204020204" pitchFamily="34" charset="-122"/>
            </a:endParaRPr>
          </a:p>
        </p:txBody>
      </p:sp>
      <p:sp>
        <p:nvSpPr>
          <p:cNvPr id="23" name="文本框 22"/>
          <p:cNvSpPr txBox="1"/>
          <p:nvPr/>
        </p:nvSpPr>
        <p:spPr>
          <a:xfrm>
            <a:off x="675352" y="2271446"/>
            <a:ext cx="3204529" cy="523220"/>
          </a:xfrm>
          <a:prstGeom prst="rect">
            <a:avLst/>
          </a:prstGeom>
          <a:noFill/>
        </p:spPr>
        <p:txBody>
          <a:bodyPr wrap="square" rtlCol="0">
            <a:spAutoFit/>
          </a:bodyPr>
          <a:lstStyle/>
          <a:p>
            <a:r>
              <a:rPr lang="en-US" altLang="zh-CN" sz="2800" dirty="0">
                <a:gradFill>
                  <a:gsLst>
                    <a:gs pos="0">
                      <a:srgbClr val="C00000"/>
                    </a:gs>
                    <a:gs pos="100000">
                      <a:srgbClr val="F42400"/>
                    </a:gs>
                  </a:gsLst>
                  <a:lin ang="3000000" scaled="0"/>
                </a:gradFill>
                <a:latin typeface="Century Gothic" panose="020B0502020202020204" pitchFamily="34" charset="0"/>
                <a:ea typeface="微软雅黑" panose="020B0503020204020204" pitchFamily="34" charset="-122"/>
              </a:rPr>
              <a:t>BASIC SITUATION</a:t>
            </a:r>
            <a:endParaRPr lang="zh-CN" altLang="en-US" sz="2800" dirty="0">
              <a:gradFill>
                <a:gsLst>
                  <a:gs pos="0">
                    <a:srgbClr val="C00000"/>
                  </a:gs>
                  <a:gs pos="100000">
                    <a:srgbClr val="F42400"/>
                  </a:gs>
                </a:gsLst>
                <a:lin ang="3000000" scaled="0"/>
              </a:gradFill>
              <a:latin typeface="Century Gothic" panose="020B0502020202020204" pitchFamily="34" charset="0"/>
              <a:ea typeface="微软雅黑" panose="020B0503020204020204" pitchFamily="34" charset="-122"/>
            </a:endParaRPr>
          </a:p>
        </p:txBody>
      </p:sp>
      <p:sp>
        <p:nvSpPr>
          <p:cNvPr id="24" name="矩形 23"/>
          <p:cNvSpPr/>
          <p:nvPr/>
        </p:nvSpPr>
        <p:spPr>
          <a:xfrm>
            <a:off x="700750" y="2966577"/>
            <a:ext cx="4895895" cy="2308324"/>
          </a:xfrm>
          <a:prstGeom prst="rect">
            <a:avLst/>
          </a:prstGeom>
        </p:spPr>
        <p:txBody>
          <a:bodyPr wrap="square">
            <a:spAutoFit/>
          </a:bodyPr>
          <a:lstStyle/>
          <a:p>
            <a:r>
              <a:rPr lang="en-US" altLang="zh-CN" dirty="0">
                <a:solidFill>
                  <a:srgbClr val="404040"/>
                </a:solidFill>
                <a:latin typeface="Century Gothic" panose="020B0502020202020204" pitchFamily="34" charset="0"/>
              </a:rPr>
              <a:t>Be always as merry as ever you can, for no-one delights in an sorrowful man. Be always as merry as ever you can, for no-one delights in an sorrowful man. </a:t>
            </a:r>
            <a:endParaRPr lang="en-US" altLang="zh-CN" dirty="0">
              <a:solidFill>
                <a:srgbClr val="404040"/>
              </a:solidFill>
              <a:latin typeface="Century Gothic" panose="020B0502020202020204" pitchFamily="34" charset="0"/>
            </a:endParaRPr>
          </a:p>
          <a:p>
            <a:endParaRPr lang="zh-CN" altLang="en-US" dirty="0">
              <a:solidFill>
                <a:srgbClr val="404040"/>
              </a:solidFill>
              <a:latin typeface="Century Gothic" panose="020B0502020202020204" pitchFamily="34" charset="0"/>
            </a:endParaRPr>
          </a:p>
          <a:p>
            <a:r>
              <a:rPr lang="en-US" altLang="zh-CN" dirty="0">
                <a:solidFill>
                  <a:srgbClr val="404040"/>
                </a:solidFill>
                <a:latin typeface="Century Gothic" panose="020B0502020202020204" pitchFamily="34" charset="0"/>
              </a:rPr>
              <a:t>Be always as merry as ever you can, for no-one delights in an sorrowful man. </a:t>
            </a:r>
            <a:endParaRPr lang="zh-CN" altLang="en-US" dirty="0">
              <a:solidFill>
                <a:srgbClr val="404040"/>
              </a:solidFill>
              <a:latin typeface="Century Gothic" panose="020B0502020202020204" pitchFamily="34" charset="0"/>
            </a:endParaRPr>
          </a:p>
          <a:p>
            <a:endParaRPr lang="zh-CN" altLang="en-US" dirty="0">
              <a:solidFill>
                <a:srgbClr val="404040"/>
              </a:solidFill>
              <a:latin typeface="Century Gothic" panose="020B0502020202020204" pitchFamily="34" charset="0"/>
            </a:endParaRPr>
          </a:p>
        </p:txBody>
      </p:sp>
      <p:cxnSp>
        <p:nvCxnSpPr>
          <p:cNvPr id="25" name="直接连接符 24"/>
          <p:cNvCxnSpPr/>
          <p:nvPr/>
        </p:nvCxnSpPr>
        <p:spPr>
          <a:xfrm>
            <a:off x="808846" y="1666985"/>
            <a:ext cx="325437" cy="0"/>
          </a:xfrm>
          <a:prstGeom prst="line">
            <a:avLst/>
          </a:prstGeom>
          <a:ln w="38100">
            <a:gradFill>
              <a:gsLst>
                <a:gs pos="0">
                  <a:srgbClr val="C00000"/>
                </a:gs>
                <a:gs pos="100000">
                  <a:srgbClr val="F42400"/>
                </a:gs>
              </a:gsLst>
              <a:lin ang="3000000" scaled="0"/>
            </a:gra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3413979" y="5100583"/>
            <a:ext cx="853440" cy="853440"/>
            <a:chOff x="3413979" y="5100583"/>
            <a:chExt cx="853440" cy="853440"/>
          </a:xfrm>
        </p:grpSpPr>
        <p:sp>
          <p:nvSpPr>
            <p:cNvPr id="27" name="椭圆 26"/>
            <p:cNvSpPr/>
            <p:nvPr/>
          </p:nvSpPr>
          <p:spPr>
            <a:xfrm>
              <a:off x="3413979" y="5100583"/>
              <a:ext cx="853440" cy="853440"/>
            </a:xfrm>
            <a:prstGeom prst="ellipse">
              <a:avLst/>
            </a:prstGeom>
            <a:gradFill>
              <a:gsLst>
                <a:gs pos="0">
                  <a:srgbClr val="C00000"/>
                </a:gs>
                <a:gs pos="100000">
                  <a:srgbClr val="F4240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28" name="Freeform 81"/>
            <p:cNvSpPr>
              <a:spLocks noChangeArrowheads="1"/>
            </p:cNvSpPr>
            <p:nvPr/>
          </p:nvSpPr>
          <p:spPr bwMode="auto">
            <a:xfrm>
              <a:off x="3622424" y="5333118"/>
              <a:ext cx="436550" cy="335206"/>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29" name="组合 28"/>
          <p:cNvGrpSpPr/>
          <p:nvPr/>
        </p:nvGrpSpPr>
        <p:grpSpPr>
          <a:xfrm>
            <a:off x="2111412" y="5100583"/>
            <a:ext cx="853440" cy="853440"/>
            <a:chOff x="2111412" y="5100583"/>
            <a:chExt cx="853440" cy="853440"/>
          </a:xfrm>
        </p:grpSpPr>
        <p:sp>
          <p:nvSpPr>
            <p:cNvPr id="30" name="椭圆 29"/>
            <p:cNvSpPr/>
            <p:nvPr/>
          </p:nvSpPr>
          <p:spPr>
            <a:xfrm>
              <a:off x="2111412" y="5100583"/>
              <a:ext cx="853440" cy="853440"/>
            </a:xfrm>
            <a:prstGeom prst="ellipse">
              <a:avLst/>
            </a:prstGeom>
            <a:gradFill>
              <a:gsLst>
                <a:gs pos="0">
                  <a:srgbClr val="C00000"/>
                </a:gs>
                <a:gs pos="100000">
                  <a:srgbClr val="F4240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31" name="Freeform 158"/>
            <p:cNvSpPr>
              <a:spLocks noChangeArrowheads="1"/>
            </p:cNvSpPr>
            <p:nvPr/>
          </p:nvSpPr>
          <p:spPr bwMode="auto">
            <a:xfrm>
              <a:off x="2309464" y="5329515"/>
              <a:ext cx="457336" cy="418360"/>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32" name="组合 31"/>
          <p:cNvGrpSpPr/>
          <p:nvPr/>
        </p:nvGrpSpPr>
        <p:grpSpPr>
          <a:xfrm>
            <a:off x="808845" y="5100583"/>
            <a:ext cx="853440" cy="853440"/>
            <a:chOff x="808845" y="5100583"/>
            <a:chExt cx="853440" cy="853440"/>
          </a:xfrm>
        </p:grpSpPr>
        <p:sp>
          <p:nvSpPr>
            <p:cNvPr id="33" name="椭圆 32"/>
            <p:cNvSpPr/>
            <p:nvPr/>
          </p:nvSpPr>
          <p:spPr>
            <a:xfrm>
              <a:off x="808845" y="5100583"/>
              <a:ext cx="853440" cy="853440"/>
            </a:xfrm>
            <a:prstGeom prst="ellipse">
              <a:avLst/>
            </a:prstGeom>
            <a:gradFill>
              <a:gsLst>
                <a:gs pos="0">
                  <a:srgbClr val="C00000"/>
                </a:gs>
                <a:gs pos="100000">
                  <a:srgbClr val="F4240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34" name="Freeform 159"/>
            <p:cNvSpPr>
              <a:spLocks noChangeArrowheads="1"/>
            </p:cNvSpPr>
            <p:nvPr/>
          </p:nvSpPr>
          <p:spPr bwMode="auto">
            <a:xfrm>
              <a:off x="1010795" y="5309030"/>
              <a:ext cx="449540" cy="4365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eaLnBrk="1" hangingPunct="1">
                <a:defRPr/>
              </a:pPr>
              <a:endParaRPr lang="zh-CN" altLang="en-US"/>
            </a:p>
          </p:txBody>
        </p:sp>
      </p:grpSp>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2514" y="3007227"/>
            <a:ext cx="6079487" cy="342252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par>
                                    <p:cTn id="17" presetID="2" presetClass="entr" presetSubtype="8" accel="58000" fill="hold" nodeType="withEffect" p14:presetBounceEnd="52000">
                                      <p:stCondLst>
                                        <p:cond delay="300"/>
                                      </p:stCondLst>
                                      <p:childTnLst>
                                        <p:set>
                                          <p:cBhvr>
                                            <p:cTn id="18" dur="1" fill="hold">
                                              <p:stCondLst>
                                                <p:cond delay="0"/>
                                              </p:stCondLst>
                                            </p:cTn>
                                            <p:tgtEl>
                                              <p:spTgt spid="25"/>
                                            </p:tgtEl>
                                            <p:attrNameLst>
                                              <p:attrName>style.visibility</p:attrName>
                                            </p:attrNameLst>
                                          </p:cBhvr>
                                          <p:to>
                                            <p:strVal val="visible"/>
                                          </p:to>
                                        </p:set>
                                        <p:anim calcmode="lin" valueType="num" p14:bounceEnd="52000">
                                          <p:cBhvr additive="base">
                                            <p:cTn id="19"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8" accel="58000" fill="hold" grpId="0" nodeType="withEffect" p14:presetBounceEnd="52000">
                                      <p:stCondLst>
                                        <p:cond delay="400"/>
                                      </p:stCondLst>
                                      <p:childTnLst>
                                        <p:set>
                                          <p:cBhvr>
                                            <p:cTn id="22" dur="1" fill="hold">
                                              <p:stCondLst>
                                                <p:cond delay="0"/>
                                              </p:stCondLst>
                                            </p:cTn>
                                            <p:tgtEl>
                                              <p:spTgt spid="22"/>
                                            </p:tgtEl>
                                            <p:attrNameLst>
                                              <p:attrName>style.visibility</p:attrName>
                                            </p:attrNameLst>
                                          </p:cBhvr>
                                          <p:to>
                                            <p:strVal val="visible"/>
                                          </p:to>
                                        </p:set>
                                        <p:anim calcmode="lin" valueType="num" p14:bounceEnd="52000">
                                          <p:cBhvr additive="base">
                                            <p:cTn id="23" dur="500" fill="hold"/>
                                            <p:tgtEl>
                                              <p:spTgt spid="22"/>
                                            </p:tgtEl>
                                            <p:attrNameLst>
                                              <p:attrName>ppt_x</p:attrName>
                                            </p:attrNameLst>
                                          </p:cBhvr>
                                          <p:tavLst>
                                            <p:tav tm="0">
                                              <p:val>
                                                <p:strVal val="0-#ppt_w/2"/>
                                              </p:val>
                                            </p:tav>
                                            <p:tav tm="100000">
                                              <p:val>
                                                <p:strVal val="#ppt_x"/>
                                              </p:val>
                                            </p:tav>
                                          </p:tavLst>
                                        </p:anim>
                                        <p:anim calcmode="lin" valueType="num" p14:bounceEnd="52000">
                                          <p:cBhvr additive="base">
                                            <p:cTn id="24" dur="5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8" accel="58000" fill="hold" grpId="0" nodeType="withEffect" p14:presetBounceEnd="52000">
                                      <p:stCondLst>
                                        <p:cond delay="500"/>
                                      </p:stCondLst>
                                      <p:childTnLst>
                                        <p:set>
                                          <p:cBhvr>
                                            <p:cTn id="26" dur="1" fill="hold">
                                              <p:stCondLst>
                                                <p:cond delay="0"/>
                                              </p:stCondLst>
                                            </p:cTn>
                                            <p:tgtEl>
                                              <p:spTgt spid="23"/>
                                            </p:tgtEl>
                                            <p:attrNameLst>
                                              <p:attrName>style.visibility</p:attrName>
                                            </p:attrNameLst>
                                          </p:cBhvr>
                                          <p:to>
                                            <p:strVal val="visible"/>
                                          </p:to>
                                        </p:set>
                                        <p:anim calcmode="lin" valueType="num" p14:bounceEnd="52000">
                                          <p:cBhvr additive="base">
                                            <p:cTn id="27" dur="500" fill="hold"/>
                                            <p:tgtEl>
                                              <p:spTgt spid="23"/>
                                            </p:tgtEl>
                                            <p:attrNameLst>
                                              <p:attrName>ppt_x</p:attrName>
                                            </p:attrNameLst>
                                          </p:cBhvr>
                                          <p:tavLst>
                                            <p:tav tm="0">
                                              <p:val>
                                                <p:strVal val="0-#ppt_w/2"/>
                                              </p:val>
                                            </p:tav>
                                            <p:tav tm="100000">
                                              <p:val>
                                                <p:strVal val="#ppt_x"/>
                                              </p:val>
                                            </p:tav>
                                          </p:tavLst>
                                        </p:anim>
                                        <p:anim calcmode="lin" valueType="num" p14:bounceEnd="52000">
                                          <p:cBhvr additive="base">
                                            <p:cTn id="28" dur="5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accel="58000" fill="hold" grpId="0" nodeType="withEffect" p14:presetBounceEnd="52000">
                                      <p:stCondLst>
                                        <p:cond delay="600"/>
                                      </p:stCondLst>
                                      <p:childTnLst>
                                        <p:set>
                                          <p:cBhvr>
                                            <p:cTn id="30" dur="1" fill="hold">
                                              <p:stCondLst>
                                                <p:cond delay="0"/>
                                              </p:stCondLst>
                                            </p:cTn>
                                            <p:tgtEl>
                                              <p:spTgt spid="24"/>
                                            </p:tgtEl>
                                            <p:attrNameLst>
                                              <p:attrName>style.visibility</p:attrName>
                                            </p:attrNameLst>
                                          </p:cBhvr>
                                          <p:to>
                                            <p:strVal val="visible"/>
                                          </p:to>
                                        </p:set>
                                        <p:anim calcmode="lin" valueType="num" p14:bounceEnd="52000">
                                          <p:cBhvr additive="base">
                                            <p:cTn id="31" dur="5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32" dur="500" fill="hold"/>
                                            <p:tgtEl>
                                              <p:spTgt spid="24"/>
                                            </p:tgtEl>
                                            <p:attrNameLst>
                                              <p:attrName>ppt_y</p:attrName>
                                            </p:attrNameLst>
                                          </p:cBhvr>
                                          <p:tavLst>
                                            <p:tav tm="0">
                                              <p:val>
                                                <p:strVal val="#ppt_y"/>
                                              </p:val>
                                            </p:tav>
                                            <p:tav tm="100000">
                                              <p:val>
                                                <p:strVal val="#ppt_y"/>
                                              </p:val>
                                            </p:tav>
                                          </p:tavLst>
                                        </p:anim>
                                      </p:childTnLst>
                                    </p:cTn>
                                  </p:par>
                                  <p:par>
                                    <p:cTn id="33" presetID="21" presetClass="entr" presetSubtype="1" fill="hold" nodeType="withEffect">
                                      <p:stCondLst>
                                        <p:cond delay="700"/>
                                      </p:stCondLst>
                                      <p:childTnLst>
                                        <p:set>
                                          <p:cBhvr>
                                            <p:cTn id="34" dur="1" fill="hold">
                                              <p:stCondLst>
                                                <p:cond delay="0"/>
                                              </p:stCondLst>
                                            </p:cTn>
                                            <p:tgtEl>
                                              <p:spTgt spid="32"/>
                                            </p:tgtEl>
                                            <p:attrNameLst>
                                              <p:attrName>style.visibility</p:attrName>
                                            </p:attrNameLst>
                                          </p:cBhvr>
                                          <p:to>
                                            <p:strVal val="visible"/>
                                          </p:to>
                                        </p:set>
                                        <p:animEffect transition="in" filter="wheel(1)">
                                          <p:cBhvr>
                                            <p:cTn id="35" dur="250"/>
                                            <p:tgtEl>
                                              <p:spTgt spid="32"/>
                                            </p:tgtEl>
                                          </p:cBhvr>
                                        </p:animEffect>
                                      </p:childTnLst>
                                    </p:cTn>
                                  </p:par>
                                  <p:par>
                                    <p:cTn id="36" presetID="21" presetClass="entr" presetSubtype="1" fill="hold" nodeType="withEffect">
                                      <p:stCondLst>
                                        <p:cond delay="800"/>
                                      </p:stCondLst>
                                      <p:childTnLst>
                                        <p:set>
                                          <p:cBhvr>
                                            <p:cTn id="37" dur="1" fill="hold">
                                              <p:stCondLst>
                                                <p:cond delay="0"/>
                                              </p:stCondLst>
                                            </p:cTn>
                                            <p:tgtEl>
                                              <p:spTgt spid="29"/>
                                            </p:tgtEl>
                                            <p:attrNameLst>
                                              <p:attrName>style.visibility</p:attrName>
                                            </p:attrNameLst>
                                          </p:cBhvr>
                                          <p:to>
                                            <p:strVal val="visible"/>
                                          </p:to>
                                        </p:set>
                                        <p:animEffect transition="in" filter="wheel(1)">
                                          <p:cBhvr>
                                            <p:cTn id="38" dur="250"/>
                                            <p:tgtEl>
                                              <p:spTgt spid="29"/>
                                            </p:tgtEl>
                                          </p:cBhvr>
                                        </p:animEffect>
                                      </p:childTnLst>
                                    </p:cTn>
                                  </p:par>
                                  <p:par>
                                    <p:cTn id="39" presetID="21" presetClass="entr" presetSubtype="1" fill="hold" nodeType="withEffect">
                                      <p:stCondLst>
                                        <p:cond delay="900"/>
                                      </p:stCondLst>
                                      <p:childTnLst>
                                        <p:set>
                                          <p:cBhvr>
                                            <p:cTn id="40" dur="1" fill="hold">
                                              <p:stCondLst>
                                                <p:cond delay="0"/>
                                              </p:stCondLst>
                                            </p:cTn>
                                            <p:tgtEl>
                                              <p:spTgt spid="26"/>
                                            </p:tgtEl>
                                            <p:attrNameLst>
                                              <p:attrName>style.visibility</p:attrName>
                                            </p:attrNameLst>
                                          </p:cBhvr>
                                          <p:to>
                                            <p:strVal val="visible"/>
                                          </p:to>
                                        </p:set>
                                        <p:animEffect transition="in" filter="wheel(1)">
                                          <p:cBhvr>
                                            <p:cTn id="41"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P spid="23"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par>
                                    <p:cTn id="17" presetID="2" presetClass="entr" presetSubtype="8" accel="58000" fill="hold" nodeType="withEffect">
                                      <p:stCondLst>
                                        <p:cond delay="3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8" accel="58000" fill="hold" grpId="0" nodeType="withEffect">
                                      <p:stCondLst>
                                        <p:cond delay="4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8" accel="58000" fill="hold" grpId="0" nodeType="withEffect">
                                      <p:stCondLst>
                                        <p:cond delay="5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0-#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accel="58000" fill="hold" grpId="0" nodeType="withEffect">
                                      <p:stCondLst>
                                        <p:cond delay="6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0-#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par>
                                    <p:cTn id="33" presetID="21" presetClass="entr" presetSubtype="1" fill="hold" nodeType="withEffect">
                                      <p:stCondLst>
                                        <p:cond delay="700"/>
                                      </p:stCondLst>
                                      <p:childTnLst>
                                        <p:set>
                                          <p:cBhvr>
                                            <p:cTn id="34" dur="1" fill="hold">
                                              <p:stCondLst>
                                                <p:cond delay="0"/>
                                              </p:stCondLst>
                                            </p:cTn>
                                            <p:tgtEl>
                                              <p:spTgt spid="32"/>
                                            </p:tgtEl>
                                            <p:attrNameLst>
                                              <p:attrName>style.visibility</p:attrName>
                                            </p:attrNameLst>
                                          </p:cBhvr>
                                          <p:to>
                                            <p:strVal val="visible"/>
                                          </p:to>
                                        </p:set>
                                        <p:animEffect transition="in" filter="wheel(1)">
                                          <p:cBhvr>
                                            <p:cTn id="35" dur="250"/>
                                            <p:tgtEl>
                                              <p:spTgt spid="32"/>
                                            </p:tgtEl>
                                          </p:cBhvr>
                                        </p:animEffect>
                                      </p:childTnLst>
                                    </p:cTn>
                                  </p:par>
                                  <p:par>
                                    <p:cTn id="36" presetID="21" presetClass="entr" presetSubtype="1" fill="hold" nodeType="withEffect">
                                      <p:stCondLst>
                                        <p:cond delay="800"/>
                                      </p:stCondLst>
                                      <p:childTnLst>
                                        <p:set>
                                          <p:cBhvr>
                                            <p:cTn id="37" dur="1" fill="hold">
                                              <p:stCondLst>
                                                <p:cond delay="0"/>
                                              </p:stCondLst>
                                            </p:cTn>
                                            <p:tgtEl>
                                              <p:spTgt spid="29"/>
                                            </p:tgtEl>
                                            <p:attrNameLst>
                                              <p:attrName>style.visibility</p:attrName>
                                            </p:attrNameLst>
                                          </p:cBhvr>
                                          <p:to>
                                            <p:strVal val="visible"/>
                                          </p:to>
                                        </p:set>
                                        <p:animEffect transition="in" filter="wheel(1)">
                                          <p:cBhvr>
                                            <p:cTn id="38" dur="250"/>
                                            <p:tgtEl>
                                              <p:spTgt spid="29"/>
                                            </p:tgtEl>
                                          </p:cBhvr>
                                        </p:animEffect>
                                      </p:childTnLst>
                                    </p:cTn>
                                  </p:par>
                                  <p:par>
                                    <p:cTn id="39" presetID="21" presetClass="entr" presetSubtype="1" fill="hold" nodeType="withEffect">
                                      <p:stCondLst>
                                        <p:cond delay="900"/>
                                      </p:stCondLst>
                                      <p:childTnLst>
                                        <p:set>
                                          <p:cBhvr>
                                            <p:cTn id="40" dur="1" fill="hold">
                                              <p:stCondLst>
                                                <p:cond delay="0"/>
                                              </p:stCondLst>
                                            </p:cTn>
                                            <p:tgtEl>
                                              <p:spTgt spid="26"/>
                                            </p:tgtEl>
                                            <p:attrNameLst>
                                              <p:attrName>style.visibility</p:attrName>
                                            </p:attrNameLst>
                                          </p:cBhvr>
                                          <p:to>
                                            <p:strVal val="visible"/>
                                          </p:to>
                                        </p:set>
                                        <p:animEffect transition="in" filter="wheel(1)">
                                          <p:cBhvr>
                                            <p:cTn id="41"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P spid="23" grpId="0"/>
          <p:bldP spid="2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2">
            <a:extLst>
              <a:ext uri="{28A0092B-C50C-407E-A947-70E740481C1C}">
                <a14:useLocalDpi xmlns:a14="http://schemas.microsoft.com/office/drawing/2010/main" val="0"/>
              </a:ext>
            </a:extLst>
          </a:blip>
          <a:srcRect r="24241"/>
          <a:stretch>
            <a:fillRect/>
          </a:stretch>
        </p:blipFill>
        <p:spPr>
          <a:xfrm>
            <a:off x="9791227" y="248772"/>
            <a:ext cx="2400774" cy="3979862"/>
          </a:xfrm>
          <a:prstGeom prst="rect">
            <a:avLst/>
          </a:prstGeom>
        </p:spPr>
      </p:pic>
      <p:pic>
        <p:nvPicPr>
          <p:cNvPr id="20" name="图片 19" descr="图片包含 室内, 物体&#10;&#10;已生成高可信度的说明"/>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4700"/>
                    </a14:imgEffect>
                    <a14:imgEffect>
                      <a14:saturation sat="66000"/>
                    </a14:imgEffect>
                  </a14:imgLayer>
                </a14:imgProps>
              </a:ext>
              <a:ext uri="{28A0092B-C50C-407E-A947-70E740481C1C}">
                <a14:useLocalDpi xmlns:a14="http://schemas.microsoft.com/office/drawing/2010/main" val="0"/>
              </a:ext>
            </a:extLst>
          </a:blip>
          <a:srcRect t="13475" r="1094"/>
          <a:stretch>
            <a:fillRect/>
          </a:stretch>
        </p:blipFill>
        <p:spPr>
          <a:xfrm>
            <a:off x="0" y="0"/>
            <a:ext cx="12192000" cy="1181792"/>
          </a:xfrm>
          <a:prstGeom prst="rect">
            <a:avLst/>
          </a:prstGeom>
        </p:spPr>
      </p:pic>
      <p:sp>
        <p:nvSpPr>
          <p:cNvPr id="21" name="PA_ACE_文本框 20"/>
          <p:cNvSpPr txBox="1"/>
          <p:nvPr>
            <p:custDataLst>
              <p:tags r:id="rId5"/>
            </p:custDataLst>
          </p:nvPr>
        </p:nvSpPr>
        <p:spPr>
          <a:xfrm>
            <a:off x="3057525" y="2093900"/>
            <a:ext cx="6076950" cy="1862048"/>
          </a:xfrm>
          <a:prstGeom prst="rect">
            <a:avLst/>
          </a:prstGeom>
          <a:noFill/>
        </p:spPr>
        <p:txBody>
          <a:bodyPr wrap="square" rtlCol="0">
            <a:spAutoFit/>
          </a:bodyPr>
          <a:lstStyle/>
          <a:p>
            <a:pPr algn="ctr"/>
            <a:r>
              <a:rPr lang="zh-CN" altLang="en-US" sz="11500" b="1" dirty="0">
                <a:solidFill>
                  <a:srgbClr val="BA1E3F"/>
                </a:solidFill>
                <a:latin typeface="方正行楷简体" panose="03000509000000000000" pitchFamily="2" charset="-122"/>
                <a:ea typeface="方正行楷简体" panose="03000509000000000000" pitchFamily="2" charset="-122"/>
              </a:rPr>
              <a:t>感谢聆听</a:t>
            </a:r>
            <a:endParaRPr lang="zh-CN" altLang="en-US" sz="11500" b="1" dirty="0">
              <a:solidFill>
                <a:srgbClr val="BA1E3F"/>
              </a:solidFill>
              <a:latin typeface="方正行楷简体" panose="03000509000000000000" pitchFamily="2" charset="-122"/>
              <a:ea typeface="方正行楷简体" panose="03000509000000000000" pitchFamily="2" charset="-122"/>
            </a:endParaRPr>
          </a:p>
        </p:txBody>
      </p:sp>
      <p:pic>
        <p:nvPicPr>
          <p:cNvPr id="30" name="图片 29" descr="图片包含 室内, 物体&#10;&#10;已生成高可信度的说明"/>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4700"/>
                    </a14:imgEffect>
                    <a14:imgEffect>
                      <a14:saturation sat="66000"/>
                    </a14:imgEffect>
                  </a14:imgLayer>
                </a14:imgProps>
              </a:ext>
              <a:ext uri="{28A0092B-C50C-407E-A947-70E740481C1C}">
                <a14:useLocalDpi xmlns:a14="http://schemas.microsoft.com/office/drawing/2010/main" val="0"/>
              </a:ext>
            </a:extLst>
          </a:blip>
          <a:srcRect t="13475" r="1094"/>
          <a:stretch>
            <a:fillRect/>
          </a:stretch>
        </p:blipFill>
        <p:spPr>
          <a:xfrm flipV="1">
            <a:off x="0" y="5676208"/>
            <a:ext cx="12192000" cy="1181792"/>
          </a:xfrm>
          <a:prstGeom prst="rect">
            <a:avLst/>
          </a:prstGeom>
        </p:spPr>
      </p:pic>
      <p:pic>
        <p:nvPicPr>
          <p:cNvPr id="45" name="图片 44" descr="图片包含 植物, 鲜花&#10;&#10;已生成极高可信度的说明"/>
          <p:cNvPicPr>
            <a:picLocks noChangeAspect="1"/>
          </p:cNvPicPr>
          <p:nvPr/>
        </p:nvPicPr>
        <p:blipFill rotWithShape="1">
          <a:blip r:embed="rId6">
            <a:extLst>
              <a:ext uri="{28A0092B-C50C-407E-A947-70E740481C1C}">
                <a14:useLocalDpi xmlns:a14="http://schemas.microsoft.com/office/drawing/2010/main" val="0"/>
              </a:ext>
            </a:extLst>
          </a:blip>
          <a:srcRect t="42804"/>
          <a:stretch>
            <a:fillRect/>
          </a:stretch>
        </p:blipFill>
        <p:spPr>
          <a:xfrm rot="15944379">
            <a:off x="3729914" y="972722"/>
            <a:ext cx="1514475" cy="1225780"/>
          </a:xfrm>
          <a:prstGeom prst="rect">
            <a:avLst/>
          </a:prstGeom>
        </p:spPr>
      </p:pic>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r="24241"/>
          <a:stretch>
            <a:fillRect/>
          </a:stretch>
        </p:blipFill>
        <p:spPr>
          <a:xfrm flipH="1">
            <a:off x="-1" y="248772"/>
            <a:ext cx="2400774" cy="3979862"/>
          </a:xfrm>
          <a:prstGeom prst="rect">
            <a:avLst/>
          </a:prstGeom>
        </p:spPr>
      </p:pic>
      <p:sp>
        <p:nvSpPr>
          <p:cNvPr id="10" name="TextBox 6"/>
          <p:cNvSpPr txBox="1"/>
          <p:nvPr/>
        </p:nvSpPr>
        <p:spPr>
          <a:xfrm>
            <a:off x="3786812" y="5651759"/>
            <a:ext cx="4398399" cy="368300"/>
          </a:xfrm>
          <a:prstGeom prst="rect">
            <a:avLst/>
          </a:prstGeom>
          <a:noFill/>
        </p:spPr>
        <p:txBody>
          <a:bodyPr wrap="square" rtlCol="0">
            <a:spAutoFit/>
          </a:bodyPr>
          <a:lstStyle/>
          <a:p>
            <a:pPr algn="ctr"/>
            <a:r>
              <a:rPr lang="zh-CN" altLang="en-US" dirty="0">
                <a:solidFill>
                  <a:srgbClr val="BA1E3F"/>
                </a:solidFill>
                <a:latin typeface="Agency FB" panose="020B0503020202020204" pitchFamily="34" charset="0"/>
                <a:cs typeface="+mn-ea"/>
                <a:sym typeface="+mn-lt"/>
              </a:rPr>
              <a:t>汇报人：谷郡       汇报时间：</a:t>
            </a:r>
            <a:r>
              <a:rPr lang="en-US" altLang="zh-CN" dirty="0">
                <a:solidFill>
                  <a:srgbClr val="BA1E3F"/>
                </a:solidFill>
                <a:latin typeface="Agency FB" panose="020B0503020202020204" pitchFamily="34" charset="0"/>
                <a:cs typeface="+mn-ea"/>
                <a:sym typeface="+mn-lt"/>
              </a:rPr>
              <a:t>xx</a:t>
            </a:r>
            <a:r>
              <a:rPr lang="zh-CN" altLang="en-US" dirty="0">
                <a:solidFill>
                  <a:srgbClr val="BA1E3F"/>
                </a:solidFill>
                <a:latin typeface="Agency FB" panose="020B0503020202020204" pitchFamily="34" charset="0"/>
                <a:cs typeface="+mn-ea"/>
                <a:sym typeface="+mn-lt"/>
              </a:rPr>
              <a:t>年</a:t>
            </a:r>
            <a:r>
              <a:rPr lang="en-US" altLang="zh-CN" dirty="0">
                <a:solidFill>
                  <a:srgbClr val="BA1E3F"/>
                </a:solidFill>
                <a:latin typeface="Agency FB" panose="020B0503020202020204" pitchFamily="34" charset="0"/>
                <a:cs typeface="+mn-ea"/>
                <a:sym typeface="+mn-lt"/>
              </a:rPr>
              <a:t>xx</a:t>
            </a:r>
            <a:r>
              <a:rPr lang="zh-CN" altLang="en-US" dirty="0">
                <a:solidFill>
                  <a:srgbClr val="BA1E3F"/>
                </a:solidFill>
                <a:latin typeface="Agency FB" panose="020B0503020202020204" pitchFamily="34" charset="0"/>
                <a:cs typeface="+mn-ea"/>
                <a:sym typeface="+mn-lt"/>
              </a:rPr>
              <a:t>月</a:t>
            </a:r>
            <a:endParaRPr lang="zh-CN" altLang="en-US" sz="1800" dirty="0">
              <a:solidFill>
                <a:srgbClr val="BA1E3F"/>
              </a:solidFill>
              <a:latin typeface="Agency FB" panose="020B0503020202020204" pitchFamily="34" charset="0"/>
              <a:cs typeface="+mn-ea"/>
              <a:sym typeface="+mn-lt"/>
            </a:endParaRPr>
          </a:p>
        </p:txBody>
      </p:sp>
      <p:sp>
        <p:nvSpPr>
          <p:cNvPr id="11" name="矩形 259"/>
          <p:cNvSpPr>
            <a:spLocks noChangeArrowheads="1"/>
          </p:cNvSpPr>
          <p:nvPr/>
        </p:nvSpPr>
        <p:spPr bwMode="auto">
          <a:xfrm>
            <a:off x="2539670" y="4453381"/>
            <a:ext cx="7112660" cy="350096"/>
          </a:xfrm>
          <a:prstGeom prst="rect">
            <a:avLst/>
          </a:prstGeom>
          <a:noFill/>
          <a:ln>
            <a:noFill/>
          </a:ln>
          <a:effec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275" b="1" dirty="0">
                <a:solidFill>
                  <a:srgbClr val="BA1E3F"/>
                </a:solidFill>
                <a:latin typeface="Arial Narrow" panose="020B0606020202030204" pitchFamily="34" charset="0"/>
                <a:cs typeface="Arial" panose="020B0604020202020204" pitchFamily="34" charset="0"/>
              </a:rPr>
              <a:t>BUSINESS OFFICE WORK PLAN WORK REPORT</a:t>
            </a:r>
            <a:endParaRPr lang="en-US" altLang="zh-CN" sz="2275" b="1" dirty="0">
              <a:solidFill>
                <a:srgbClr val="BA1E3F"/>
              </a:solidFill>
              <a:latin typeface="Arial Narrow" panose="020B0606020202030204" pitchFamily="34" charset="0"/>
              <a:cs typeface="Arial" panose="020B0604020202020204" pitchFamily="34" charset="0"/>
            </a:endParaRPr>
          </a:p>
        </p:txBody>
      </p:sp>
      <p:sp>
        <p:nvSpPr>
          <p:cNvPr id="13" name="矩形 259"/>
          <p:cNvSpPr>
            <a:spLocks noChangeArrowheads="1"/>
          </p:cNvSpPr>
          <p:nvPr/>
        </p:nvSpPr>
        <p:spPr bwMode="auto">
          <a:xfrm>
            <a:off x="2783634" y="4956198"/>
            <a:ext cx="6349505" cy="689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995" dirty="0">
                <a:solidFill>
                  <a:srgbClr val="BA1E3F"/>
                </a:solidFill>
                <a:latin typeface="Arial Narrow" panose="020B0606020202030204" pitchFamily="34" charset="0"/>
                <a:cs typeface="Arial" panose="020B0604020202020204" pitchFamily="34" charset="0"/>
              </a:rPr>
              <a:t>Please replace the text, modify the text, you can also copy your content directly to this. Please replace the text, modify the text, you can also copy your content directly to this. Please replace the text, modify the text, you can also copy your content directly to this. Please replace the text, modify the text, you can also copy your content directly to this.</a:t>
            </a:r>
            <a:endParaRPr lang="en-US" altLang="zh-CN" sz="995" dirty="0">
              <a:solidFill>
                <a:srgbClr val="BA1E3F"/>
              </a:solidFill>
              <a:latin typeface="Arial Narrow" panose="020B0606020202030204" pitchFamily="34" charset="0"/>
              <a:cs typeface="Arial" panose="020B0604020202020204" pitchFamily="34" charset="0"/>
            </a:endParaRPr>
          </a:p>
        </p:txBody>
      </p:sp>
      <p:pic>
        <p:nvPicPr>
          <p:cNvPr id="14" name="图片 13" descr="图片包含 物体&#10;&#10;已生成高可信度的说明"/>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9833" y="209550"/>
            <a:ext cx="1063245" cy="4437206"/>
          </a:xfrm>
          <a:prstGeom prst="rect">
            <a:avLst/>
          </a:prstGeom>
        </p:spPr>
      </p:pic>
      <p:pic>
        <p:nvPicPr>
          <p:cNvPr id="15" name="图片 14" descr="图片包含 物体&#10;&#10;已生成高可信度的说明"/>
          <p:cNvPicPr>
            <a:picLocks noChangeAspect="1"/>
          </p:cNvPicPr>
          <p:nvPr/>
        </p:nvPicPr>
        <p:blipFill rotWithShape="1">
          <a:blip r:embed="rId7">
            <a:extLst>
              <a:ext uri="{28A0092B-C50C-407E-A947-70E740481C1C}">
                <a14:useLocalDpi xmlns:a14="http://schemas.microsoft.com/office/drawing/2010/main" val="0"/>
              </a:ext>
            </a:extLst>
          </a:blip>
          <a:srcRect t="34711" r="-1265" b="-1"/>
          <a:stretch>
            <a:fillRect/>
          </a:stretch>
        </p:blipFill>
        <p:spPr>
          <a:xfrm>
            <a:off x="2059827" y="209549"/>
            <a:ext cx="1076697" cy="2897013"/>
          </a:xfrm>
          <a:prstGeom prst="rect">
            <a:avLst/>
          </a:prstGeom>
        </p:spPr>
      </p:pic>
      <p:pic>
        <p:nvPicPr>
          <p:cNvPr id="16" name="图片 15" descr="图片包含 物体&#10;&#10;已生成高可信度的说明"/>
          <p:cNvPicPr>
            <a:picLocks noChangeAspect="1"/>
          </p:cNvPicPr>
          <p:nvPr/>
        </p:nvPicPr>
        <p:blipFill rotWithShape="1">
          <a:blip r:embed="rId7">
            <a:extLst>
              <a:ext uri="{28A0092B-C50C-407E-A947-70E740481C1C}">
                <a14:useLocalDpi xmlns:a14="http://schemas.microsoft.com/office/drawing/2010/main" val="0"/>
              </a:ext>
            </a:extLst>
          </a:blip>
          <a:srcRect t="42257" r="-1265" b="-1"/>
          <a:stretch>
            <a:fillRect/>
          </a:stretch>
        </p:blipFill>
        <p:spPr>
          <a:xfrm>
            <a:off x="8902445" y="209549"/>
            <a:ext cx="1076697" cy="2562195"/>
          </a:xfrm>
          <a:prstGeom prst="rect">
            <a:avLst/>
          </a:prstGeom>
        </p:spPr>
      </p:pic>
      <p:grpSp>
        <p:nvGrpSpPr>
          <p:cNvPr id="17" name="组合 16"/>
          <p:cNvGrpSpPr/>
          <p:nvPr/>
        </p:nvGrpSpPr>
        <p:grpSpPr>
          <a:xfrm>
            <a:off x="10057090" y="209548"/>
            <a:ext cx="1076697" cy="5740125"/>
            <a:chOff x="10057090" y="209548"/>
            <a:chExt cx="1076697" cy="5740125"/>
          </a:xfrm>
        </p:grpSpPr>
        <p:pic>
          <p:nvPicPr>
            <p:cNvPr id="18" name="图片 17" descr="图片包含 物体&#10;&#10;已生成高可信度的说明"/>
            <p:cNvPicPr>
              <a:picLocks noChangeAspect="1"/>
            </p:cNvPicPr>
            <p:nvPr/>
          </p:nvPicPr>
          <p:blipFill rotWithShape="1">
            <a:blip r:embed="rId7">
              <a:extLst>
                <a:ext uri="{28A0092B-C50C-407E-A947-70E740481C1C}">
                  <a14:useLocalDpi xmlns:a14="http://schemas.microsoft.com/office/drawing/2010/main" val="0"/>
                </a:ext>
              </a:extLst>
            </a:blip>
            <a:srcRect t="1864" r="-1265"/>
            <a:stretch>
              <a:fillRect/>
            </a:stretch>
          </p:blipFill>
          <p:spPr>
            <a:xfrm>
              <a:off x="10057090" y="1595186"/>
              <a:ext cx="1076697" cy="4354487"/>
            </a:xfrm>
            <a:prstGeom prst="rect">
              <a:avLst/>
            </a:prstGeom>
          </p:spPr>
        </p:pic>
        <p:pic>
          <p:nvPicPr>
            <p:cNvPr id="19" name="图片 18" descr="图片包含 物体&#10;&#10;已生成高可信度的说明"/>
            <p:cNvPicPr>
              <a:picLocks noChangeAspect="1"/>
            </p:cNvPicPr>
            <p:nvPr/>
          </p:nvPicPr>
          <p:blipFill rotWithShape="1">
            <a:blip r:embed="rId7">
              <a:extLst>
                <a:ext uri="{28A0092B-C50C-407E-A947-70E740481C1C}">
                  <a14:useLocalDpi xmlns:a14="http://schemas.microsoft.com/office/drawing/2010/main" val="0"/>
                </a:ext>
              </a:extLst>
            </a:blip>
            <a:srcRect t="4428" r="-1265" b="64344"/>
            <a:stretch>
              <a:fillRect/>
            </a:stretch>
          </p:blipFill>
          <p:spPr>
            <a:xfrm>
              <a:off x="10057090" y="209548"/>
              <a:ext cx="1076697" cy="1385638"/>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70000" fill="hold" grpId="0" nodeType="withEffect">
                                      <p:stCondLst>
                                        <p:cond delay="0"/>
                                      </p:stCondLst>
                                      <p:iterate type="lt">
                                        <p:tmPct val="1000"/>
                                      </p:iterate>
                                      <p:childTnLst>
                                        <p:set>
                                          <p:cBhvr>
                                            <p:cTn id="6" dur="855" fill="hold">
                                              <p:stCondLst>
                                                <p:cond delay="1"/>
                                              </p:stCondLst>
                                            </p:cTn>
                                            <p:tgtEl>
                                              <p:spTgt spid="21"/>
                                            </p:tgtEl>
                                            <p:attrNameLst>
                                              <p:attrName>style.visibility</p:attrName>
                                            </p:attrNameLst>
                                          </p:cBhvr>
                                          <p:to>
                                            <p:strVal val="visible"/>
                                          </p:to>
                                        </p:set>
                                        <p:anim to="" calcmode="lin" valueType="num">
                                          <p:cBhvr>
                                            <p:cTn id="7" dur="1" fill="hold">
                                              <p:stCondLst>
                                                <p:cond delay="0"/>
                                              </p:stCondLst>
                                            </p:cTn>
                                            <p:tgtEl>
                                              <p:spTgt spid="21"/>
                                            </p:tgtEl>
                                            <p:attrNameLst>
                                              <p:attrName>ppt_x</p:attrName>
                                            </p:attrNameLst>
                                          </p:cBhvr>
                                          <p:tavLst>
                                            <p:tav tm="0">
                                              <p:val>
                                                <p:strVal val="#ppt_x"/>
                                              </p:val>
                                            </p:tav>
                                            <p:tav tm="100000">
                                              <p:val>
                                                <p:strVal val="#ppt_x+0.15*sin(rand(0-360)+0)+2"/>
                                              </p:val>
                                            </p:tav>
                                          </p:tavLst>
                                        </p:anim>
                                        <p:anim to="" calcmode="lin" valueType="num">
                                          <p:cBhvr>
                                            <p:cTn id="8" dur="1" fill="hold">
                                              <p:stCondLst>
                                                <p:cond delay="0"/>
                                              </p:stCondLst>
                                            </p:cTn>
                                            <p:tgtEl>
                                              <p:spTgt spid="21"/>
                                            </p:tgtEl>
                                            <p:attrNameLst>
                                              <p:attrName>ppt_y</p:attrName>
                                            </p:attrNameLst>
                                          </p:cBhvr>
                                          <p:tavLst>
                                            <p:tav tm="0">
                                              <p:val>
                                                <p:strVal val="#ppt_y"/>
                                              </p:val>
                                            </p:tav>
                                            <p:tav tm="100000">
                                              <p:val>
                                                <p:strVal val="#ppt_y+0.15*sin(rand(0-360)+0)+2"/>
                                              </p:val>
                                            </p:tav>
                                          </p:tavLst>
                                        </p:anim>
                                        <p:anim to="" calcmode="lin" valueType="num">
                                          <p:cBhvr>
                                            <p:cTn id="9" dur="998" fill="hold">
                                              <p:stCondLst>
                                                <p:cond delay="2"/>
                                              </p:stCondLst>
                                            </p:cTn>
                                            <p:tgtEl>
                                              <p:spTgt spid="21"/>
                                            </p:tgtEl>
                                            <p:attrNameLst>
                                              <p:attrName>style.opacity</p:attrName>
                                            </p:attrNameLst>
                                          </p:cBhvr>
                                          <p:tavLst>
                                            <p:tav tm="0">
                                              <p:val>
                                                <p:fltVal val="0"/>
                                              </p:val>
                                            </p:tav>
                                            <p:tav tm="100000">
                                              <p:val>
                                                <p:fltVal val="1"/>
                                              </p:val>
                                            </p:tav>
                                          </p:tavLst>
                                        </p:anim>
                                        <p:animScale>
                                          <p:cBhvr>
                                            <p:cTn id="10" dur="998" fill="hold">
                                              <p:stCondLst>
                                                <p:cond delay="1"/>
                                              </p:stCondLst>
                                            </p:cTn>
                                            <p:tgtEl>
                                              <p:spTgt spid="21"/>
                                            </p:tgtEl>
                                          </p:cBhvr>
                                          <p:from x="500000" y="500000"/>
                                          <p:to x="100000" y="100000"/>
                                        </p:animScale>
                                        <p:anim to="" calcmode="lin" valueType="num">
                                          <p:cBhvr>
                                            <p:cTn id="11" dur="714" fill="hold">
                                              <p:stCondLst>
                                                <p:cond delay="286"/>
                                              </p:stCondLst>
                                            </p:cTn>
                                            <p:tgtEl>
                                              <p:spTgt spid="21"/>
                                            </p:tgtEl>
                                            <p:attrNameLst>
                                              <p:attrName>ppt_x</p:attrName>
                                            </p:attrNameLst>
                                          </p:cBhvr>
                                          <p:tavLst>
                                            <p:tav tm="0">
                                              <p:val>
                                                <p:strVal val="ppt_x-2"/>
                                              </p:val>
                                            </p:tav>
                                            <p:tav tm="100000">
                                              <p:val>
                                                <p:strVal val="#ppt_x"/>
                                              </p:val>
                                            </p:tav>
                                          </p:tavLst>
                                        </p:anim>
                                        <p:anim to="" calcmode="lin" valueType="num">
                                          <p:cBhvr>
                                            <p:cTn id="12" dur="714" fill="hold">
                                              <p:stCondLst>
                                                <p:cond delay="286"/>
                                              </p:stCondLst>
                                            </p:cTn>
                                            <p:tgtEl>
                                              <p:spTgt spid="21"/>
                                            </p:tgtEl>
                                            <p:attrNameLst>
                                              <p:attrName>ppt_y</p:attrName>
                                            </p:attrNameLst>
                                          </p:cBhvr>
                                          <p:tavLst>
                                            <p:tav tm="0">
                                              <p:val>
                                                <p:strVal val="ppt_y-2"/>
                                              </p:val>
                                            </p:tav>
                                            <p:tav tm="100000">
                                              <p:val>
                                                <p:strVal val="#ppt_y"/>
                                              </p:val>
                                            </p:tav>
                                          </p:tavLst>
                                        </p:anim>
                                      </p:childTnLst>
                                    </p:cTn>
                                  </p:par>
                                </p:childTnLst>
                              </p:cTn>
                            </p:par>
                            <p:par>
                              <p:cTn id="13" fill="hold">
                                <p:stCondLst>
                                  <p:cond delay="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750"/>
                                            <p:tgtEl>
                                              <p:spTgt spid="10"/>
                                            </p:tgtEl>
                                          </p:cBhvr>
                                        </p:animEffect>
                                      </p:childTnLst>
                                    </p:cTn>
                                  </p:par>
                                </p:childTnLst>
                              </p:cTn>
                            </p:par>
                            <p:par>
                              <p:cTn id="17" fill="hold">
                                <p:stCondLst>
                                  <p:cond delay="1000"/>
                                </p:stCondLst>
                                <p:childTnLst>
                                  <p:par>
                                    <p:cTn id="18" presetID="2" presetClass="entr" presetSubtype="4" accel="40000" fill="hold" grpId="0" nodeType="afterEffect" p14:presetBounceEnd="40000">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14:bounceEnd="40000">
                                          <p:cBhvr additive="base">
                                            <p:cTn id="20" dur="125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21" dur="125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 presetClass="entr" presetSubtype="4" accel="40000" fill="hold" grpId="0" nodeType="afterEffect" p14:presetBounceEnd="40000">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14:bounceEnd="40000">
                                          <p:cBhvr additive="base">
                                            <p:cTn id="25" dur="125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26" dur="125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 presetClass="entr" presetSubtype="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2" presetClass="entr" presetSubtype="1"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childTnLst>
                              </p:cTn>
                            </p:par>
                            <p:par>
                              <p:cTn id="37" fill="hold">
                                <p:stCondLst>
                                  <p:cond delay="5000"/>
                                </p:stCondLst>
                                <p:childTnLst>
                                  <p:par>
                                    <p:cTn id="38" presetID="2" presetClass="entr" presetSubtype="1"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0-#ppt_h/2"/>
                                              </p:val>
                                            </p:tav>
                                            <p:tav tm="100000">
                                              <p:val>
                                                <p:strVal val="#ppt_y"/>
                                              </p:val>
                                            </p:tav>
                                          </p:tavLst>
                                        </p:anim>
                                      </p:childTnLst>
                                    </p:cTn>
                                  </p:par>
                                </p:childTnLst>
                              </p:cTn>
                            </p:par>
                            <p:par>
                              <p:cTn id="42" fill="hold">
                                <p:stCondLst>
                                  <p:cond delay="5500"/>
                                </p:stCondLst>
                                <p:childTnLst>
                                  <p:par>
                                    <p:cTn id="43" presetID="2" presetClass="entr" presetSubtype="1"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0" grpId="0"/>
          <p:bldP spid="11"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70000" fill="hold" grpId="0" nodeType="withEffect">
                                      <p:stCondLst>
                                        <p:cond delay="0"/>
                                      </p:stCondLst>
                                      <p:iterate type="lt">
                                        <p:tmPct val="1000"/>
                                      </p:iterate>
                                      <p:childTnLst>
                                        <p:set>
                                          <p:cBhvr>
                                            <p:cTn id="6" dur="855" fill="hold">
                                              <p:stCondLst>
                                                <p:cond delay="1"/>
                                              </p:stCondLst>
                                            </p:cTn>
                                            <p:tgtEl>
                                              <p:spTgt spid="21"/>
                                            </p:tgtEl>
                                            <p:attrNameLst>
                                              <p:attrName>style.visibility</p:attrName>
                                            </p:attrNameLst>
                                          </p:cBhvr>
                                          <p:to>
                                            <p:strVal val="visible"/>
                                          </p:to>
                                        </p:set>
                                        <p:anim to="" calcmode="lin" valueType="num">
                                          <p:cBhvr>
                                            <p:cTn id="7" dur="1" fill="hold">
                                              <p:stCondLst>
                                                <p:cond delay="0"/>
                                              </p:stCondLst>
                                            </p:cTn>
                                            <p:tgtEl>
                                              <p:spTgt spid="21"/>
                                            </p:tgtEl>
                                            <p:attrNameLst>
                                              <p:attrName>ppt_x</p:attrName>
                                            </p:attrNameLst>
                                          </p:cBhvr>
                                          <p:tavLst>
                                            <p:tav tm="0">
                                              <p:val>
                                                <p:strVal val="#ppt_x"/>
                                              </p:val>
                                            </p:tav>
                                            <p:tav tm="100000">
                                              <p:val>
                                                <p:strVal val="#ppt_x+0.15*sin(rand(0-360)+0)+2"/>
                                              </p:val>
                                            </p:tav>
                                          </p:tavLst>
                                        </p:anim>
                                        <p:anim to="" calcmode="lin" valueType="num">
                                          <p:cBhvr>
                                            <p:cTn id="8" dur="1" fill="hold">
                                              <p:stCondLst>
                                                <p:cond delay="0"/>
                                              </p:stCondLst>
                                            </p:cTn>
                                            <p:tgtEl>
                                              <p:spTgt spid="21"/>
                                            </p:tgtEl>
                                            <p:attrNameLst>
                                              <p:attrName>ppt_y</p:attrName>
                                            </p:attrNameLst>
                                          </p:cBhvr>
                                          <p:tavLst>
                                            <p:tav tm="0">
                                              <p:val>
                                                <p:strVal val="#ppt_y"/>
                                              </p:val>
                                            </p:tav>
                                            <p:tav tm="100000">
                                              <p:val>
                                                <p:strVal val="#ppt_y+0.15*sin(rand(0-360)+0)+2"/>
                                              </p:val>
                                            </p:tav>
                                          </p:tavLst>
                                        </p:anim>
                                        <p:anim to="" calcmode="lin" valueType="num">
                                          <p:cBhvr>
                                            <p:cTn id="9" dur="998" fill="hold">
                                              <p:stCondLst>
                                                <p:cond delay="2"/>
                                              </p:stCondLst>
                                            </p:cTn>
                                            <p:tgtEl>
                                              <p:spTgt spid="21"/>
                                            </p:tgtEl>
                                            <p:attrNameLst>
                                              <p:attrName>style.opacity</p:attrName>
                                            </p:attrNameLst>
                                          </p:cBhvr>
                                          <p:tavLst>
                                            <p:tav tm="0">
                                              <p:val>
                                                <p:fltVal val="0"/>
                                              </p:val>
                                            </p:tav>
                                            <p:tav tm="100000">
                                              <p:val>
                                                <p:fltVal val="1"/>
                                              </p:val>
                                            </p:tav>
                                          </p:tavLst>
                                        </p:anim>
                                        <p:animScale>
                                          <p:cBhvr>
                                            <p:cTn id="10" dur="998" fill="hold">
                                              <p:stCondLst>
                                                <p:cond delay="1"/>
                                              </p:stCondLst>
                                            </p:cTn>
                                            <p:tgtEl>
                                              <p:spTgt spid="21"/>
                                            </p:tgtEl>
                                          </p:cBhvr>
                                          <p:from x="500000" y="500000"/>
                                          <p:to x="100000" y="100000"/>
                                        </p:animScale>
                                        <p:anim to="" calcmode="lin" valueType="num">
                                          <p:cBhvr>
                                            <p:cTn id="11" dur="714" fill="hold">
                                              <p:stCondLst>
                                                <p:cond delay="286"/>
                                              </p:stCondLst>
                                            </p:cTn>
                                            <p:tgtEl>
                                              <p:spTgt spid="21"/>
                                            </p:tgtEl>
                                            <p:attrNameLst>
                                              <p:attrName>ppt_x</p:attrName>
                                            </p:attrNameLst>
                                          </p:cBhvr>
                                          <p:tavLst>
                                            <p:tav tm="0">
                                              <p:val>
                                                <p:strVal val="ppt_x-2"/>
                                              </p:val>
                                            </p:tav>
                                            <p:tav tm="100000">
                                              <p:val>
                                                <p:strVal val="#ppt_x"/>
                                              </p:val>
                                            </p:tav>
                                          </p:tavLst>
                                        </p:anim>
                                        <p:anim to="" calcmode="lin" valueType="num">
                                          <p:cBhvr>
                                            <p:cTn id="12" dur="714" fill="hold">
                                              <p:stCondLst>
                                                <p:cond delay="286"/>
                                              </p:stCondLst>
                                            </p:cTn>
                                            <p:tgtEl>
                                              <p:spTgt spid="21"/>
                                            </p:tgtEl>
                                            <p:attrNameLst>
                                              <p:attrName>ppt_y</p:attrName>
                                            </p:attrNameLst>
                                          </p:cBhvr>
                                          <p:tavLst>
                                            <p:tav tm="0">
                                              <p:val>
                                                <p:strVal val="ppt_y-2"/>
                                              </p:val>
                                            </p:tav>
                                            <p:tav tm="100000">
                                              <p:val>
                                                <p:strVal val="#ppt_y"/>
                                              </p:val>
                                            </p:tav>
                                          </p:tavLst>
                                        </p:anim>
                                      </p:childTnLst>
                                    </p:cTn>
                                  </p:par>
                                </p:childTnLst>
                              </p:cTn>
                            </p:par>
                            <p:par>
                              <p:cTn id="13" fill="hold">
                                <p:stCondLst>
                                  <p:cond delay="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750"/>
                                            <p:tgtEl>
                                              <p:spTgt spid="10"/>
                                            </p:tgtEl>
                                          </p:cBhvr>
                                        </p:animEffect>
                                      </p:childTnLst>
                                    </p:cTn>
                                  </p:par>
                                </p:childTnLst>
                              </p:cTn>
                            </p:par>
                            <p:par>
                              <p:cTn id="17" fill="hold">
                                <p:stCondLst>
                                  <p:cond delay="1000"/>
                                </p:stCondLst>
                                <p:childTnLst>
                                  <p:par>
                                    <p:cTn id="18" presetID="2" presetClass="entr" presetSubtype="4" accel="4000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1250" fill="hold"/>
                                            <p:tgtEl>
                                              <p:spTgt spid="13"/>
                                            </p:tgtEl>
                                            <p:attrNameLst>
                                              <p:attrName>ppt_x</p:attrName>
                                            </p:attrNameLst>
                                          </p:cBhvr>
                                          <p:tavLst>
                                            <p:tav tm="0">
                                              <p:val>
                                                <p:strVal val="#ppt_x"/>
                                              </p:val>
                                            </p:tav>
                                            <p:tav tm="100000">
                                              <p:val>
                                                <p:strVal val="#ppt_x"/>
                                              </p:val>
                                            </p:tav>
                                          </p:tavLst>
                                        </p:anim>
                                        <p:anim calcmode="lin" valueType="num">
                                          <p:cBhvr additive="base">
                                            <p:cTn id="21" dur="125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 presetClass="entr" presetSubtype="4" accel="4000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250" fill="hold"/>
                                            <p:tgtEl>
                                              <p:spTgt spid="11"/>
                                            </p:tgtEl>
                                            <p:attrNameLst>
                                              <p:attrName>ppt_x</p:attrName>
                                            </p:attrNameLst>
                                          </p:cBhvr>
                                          <p:tavLst>
                                            <p:tav tm="0">
                                              <p:val>
                                                <p:strVal val="#ppt_x"/>
                                              </p:val>
                                            </p:tav>
                                            <p:tav tm="100000">
                                              <p:val>
                                                <p:strVal val="#ppt_x"/>
                                              </p:val>
                                            </p:tav>
                                          </p:tavLst>
                                        </p:anim>
                                        <p:anim calcmode="lin" valueType="num">
                                          <p:cBhvr additive="base">
                                            <p:cTn id="26" dur="125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 presetClass="entr" presetSubtype="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2" presetClass="entr" presetSubtype="1"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childTnLst>
                              </p:cTn>
                            </p:par>
                            <p:par>
                              <p:cTn id="37" fill="hold">
                                <p:stCondLst>
                                  <p:cond delay="5000"/>
                                </p:stCondLst>
                                <p:childTnLst>
                                  <p:par>
                                    <p:cTn id="38" presetID="2" presetClass="entr" presetSubtype="1"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0-#ppt_h/2"/>
                                              </p:val>
                                            </p:tav>
                                            <p:tav tm="100000">
                                              <p:val>
                                                <p:strVal val="#ppt_y"/>
                                              </p:val>
                                            </p:tav>
                                          </p:tavLst>
                                        </p:anim>
                                      </p:childTnLst>
                                    </p:cTn>
                                  </p:par>
                                </p:childTnLst>
                              </p:cTn>
                            </p:par>
                            <p:par>
                              <p:cTn id="42" fill="hold">
                                <p:stCondLst>
                                  <p:cond delay="5500"/>
                                </p:stCondLst>
                                <p:childTnLst>
                                  <p:par>
                                    <p:cTn id="43" presetID="2" presetClass="entr" presetSubtype="1"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0" grpId="0"/>
          <p:bldP spid="11" grpId="0"/>
          <p:bldP spid="13"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A_ACE_图片 9" descr="图片包含 配件&#10;&#10;已生成高可信度的说明"/>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4815080" y="1544771"/>
            <a:ext cx="2395680" cy="2132156"/>
          </a:xfrm>
          <a:prstGeom prst="rect">
            <a:avLst/>
          </a:prstGeom>
          <a:noFill/>
        </p:spPr>
      </p:pic>
      <p:sp>
        <p:nvSpPr>
          <p:cNvPr id="9" name="PA_ACE_文本框 8"/>
          <p:cNvSpPr txBox="1"/>
          <p:nvPr>
            <p:custDataLst>
              <p:tags r:id="rId3"/>
            </p:custDataLst>
          </p:nvPr>
        </p:nvSpPr>
        <p:spPr>
          <a:xfrm>
            <a:off x="5203647" y="1595186"/>
            <a:ext cx="2007113" cy="1015663"/>
          </a:xfrm>
          <a:prstGeom prst="rect">
            <a:avLst/>
          </a:prstGeom>
          <a:noFill/>
        </p:spPr>
        <p:txBody>
          <a:bodyPr wrap="square" rtlCol="0">
            <a:spAutoFit/>
          </a:bodyPr>
          <a:lstStyle/>
          <a:p>
            <a:pPr algn="dist"/>
            <a:r>
              <a:rPr lang="zh-CN" altLang="en-US" sz="6000" b="1" dirty="0">
                <a:solidFill>
                  <a:schemeClr val="bg1"/>
                </a:solidFill>
                <a:latin typeface="方正祥隶简体" panose="03000509000000000000" pitchFamily="2" charset="-122"/>
                <a:ea typeface="方正祥隶简体" panose="03000509000000000000" pitchFamily="2" charset="-122"/>
                <a:cs typeface="Dubai Medium" panose="020B0603030403030204" pitchFamily="34" charset="-78"/>
              </a:rPr>
              <a:t>壹</a:t>
            </a:r>
            <a:endParaRPr lang="en-US" altLang="zh-CN" sz="6000" b="1" dirty="0">
              <a:solidFill>
                <a:schemeClr val="bg1"/>
              </a:solidFill>
              <a:latin typeface="方正祥隶简体" panose="03000509000000000000" pitchFamily="2" charset="-122"/>
              <a:ea typeface="方正祥隶简体" panose="03000509000000000000" pitchFamily="2" charset="-122"/>
              <a:cs typeface="Dubai Medium" panose="020B0603030403030204" pitchFamily="34" charset="-78"/>
            </a:endParaRPr>
          </a:p>
        </p:txBody>
      </p:sp>
      <p:pic>
        <p:nvPicPr>
          <p:cNvPr id="38" name="图片 37" descr="图片包含 物体&#10;&#10;已生成高可信度的说明"/>
          <p:cNvPicPr>
            <a:picLocks noChangeAspect="1"/>
          </p:cNvPicPr>
          <p:nvPr/>
        </p:nvPicPr>
        <p:blipFill rotWithShape="1">
          <a:blip r:embed="rId4">
            <a:extLst>
              <a:ext uri="{28A0092B-C50C-407E-A947-70E740481C1C}">
                <a14:useLocalDpi xmlns:a14="http://schemas.microsoft.com/office/drawing/2010/main" val="0"/>
              </a:ext>
            </a:extLst>
          </a:blip>
          <a:srcRect t="42257" r="-1265" b="-1"/>
          <a:stretch>
            <a:fillRect/>
          </a:stretch>
        </p:blipFill>
        <p:spPr>
          <a:xfrm>
            <a:off x="8902445" y="209549"/>
            <a:ext cx="1076697" cy="2562195"/>
          </a:xfrm>
          <a:prstGeom prst="rect">
            <a:avLst/>
          </a:prstGeom>
        </p:spPr>
      </p:pic>
      <p:sp>
        <p:nvSpPr>
          <p:cNvPr id="39" name="PA_ACE_文本框 38"/>
          <p:cNvSpPr txBox="1"/>
          <p:nvPr>
            <p:custDataLst>
              <p:tags r:id="rId5"/>
            </p:custDataLst>
          </p:nvPr>
        </p:nvSpPr>
        <p:spPr>
          <a:xfrm>
            <a:off x="2365888" y="3669133"/>
            <a:ext cx="7460224" cy="1200329"/>
          </a:xfrm>
          <a:prstGeom prst="rect">
            <a:avLst/>
          </a:prstGeom>
          <a:noFill/>
        </p:spPr>
        <p:txBody>
          <a:bodyPr wrap="square" rtlCol="0">
            <a:spAutoFit/>
          </a:bodyPr>
          <a:lstStyle/>
          <a:p>
            <a:pPr algn="dist"/>
            <a:r>
              <a:rPr lang="zh-CN" altLang="en-US" sz="7200" b="1" dirty="0">
                <a:solidFill>
                  <a:srgbClr val="BA1E3F"/>
                </a:solidFill>
                <a:latin typeface="方正祥隶简体" panose="03000509000000000000" pitchFamily="2" charset="-122"/>
                <a:ea typeface="方正祥隶简体" panose="03000509000000000000" pitchFamily="2" charset="-122"/>
                <a:cs typeface="Dubai Medium" panose="020B0603030403030204" pitchFamily="34" charset="-78"/>
              </a:rPr>
              <a:t>请输入目录标题</a:t>
            </a:r>
            <a:endParaRPr lang="zh-CN" altLang="en-US" sz="7200" b="1" dirty="0">
              <a:solidFill>
                <a:srgbClr val="BA1E3F"/>
              </a:solidFill>
              <a:latin typeface="方正祥隶简体" panose="03000509000000000000" pitchFamily="2" charset="-122"/>
              <a:ea typeface="方正祥隶简体" panose="03000509000000000000" pitchFamily="2" charset="-122"/>
              <a:cs typeface="Dubai Medium" panose="020B0603030403030204" pitchFamily="34" charset="-78"/>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0" presetClass="entr" presetSubtype="0" decel="70000" fill="hold" nodeType="withEffect">
                                  <p:stCondLst>
                                    <p:cond delay="0"/>
                                  </p:stCondLst>
                                  <p:childTnLst>
                                    <p:set>
                                      <p:cBhvr>
                                        <p:cTn id="10" dur="855" fill="hold">
                                          <p:stCondLst>
                                            <p:cond delay="1"/>
                                          </p:stCondLst>
                                        </p:cTn>
                                        <p:tgtEl>
                                          <p:spTgt spid="10"/>
                                        </p:tgtEl>
                                        <p:attrNameLst>
                                          <p:attrName>style.visibility</p:attrName>
                                        </p:attrNameLst>
                                      </p:cBhvr>
                                      <p:to>
                                        <p:strVal val="visible"/>
                                      </p:to>
                                    </p:set>
                                    <p:anim to="" calcmode="lin" valueType="num">
                                      <p:cBhvr>
                                        <p:cTn id="11" dur="1" fill="hold">
                                          <p:stCondLst>
                                            <p:cond delay="0"/>
                                          </p:stCondLst>
                                        </p:cTn>
                                        <p:tgtEl>
                                          <p:spTgt spid="10"/>
                                        </p:tgtEl>
                                        <p:attrNameLst>
                                          <p:attrName>ppt_x</p:attrName>
                                        </p:attrNameLst>
                                      </p:cBhvr>
                                      <p:tavLst>
                                        <p:tav tm="0">
                                          <p:val>
                                            <p:strVal val="#ppt_x"/>
                                          </p:val>
                                        </p:tav>
                                        <p:tav tm="100000">
                                          <p:val>
                                            <p:strVal val="#ppt_x+0.15*sin(rand(0-360)+0)+2"/>
                                          </p:val>
                                        </p:tav>
                                      </p:tavLst>
                                    </p:anim>
                                    <p:anim to="" calcmode="lin" valueType="num">
                                      <p:cBhvr>
                                        <p:cTn id="12" dur="1" fill="hold">
                                          <p:stCondLst>
                                            <p:cond delay="0"/>
                                          </p:stCondLst>
                                        </p:cTn>
                                        <p:tgtEl>
                                          <p:spTgt spid="10"/>
                                        </p:tgtEl>
                                        <p:attrNameLst>
                                          <p:attrName>ppt_y</p:attrName>
                                        </p:attrNameLst>
                                      </p:cBhvr>
                                      <p:tavLst>
                                        <p:tav tm="0">
                                          <p:val>
                                            <p:strVal val="#ppt_y"/>
                                          </p:val>
                                        </p:tav>
                                        <p:tav tm="100000">
                                          <p:val>
                                            <p:strVal val="#ppt_y+0.15*sin(rand(0-360)+0)+2"/>
                                          </p:val>
                                        </p:tav>
                                      </p:tavLst>
                                    </p:anim>
                                    <p:anim to="" calcmode="lin" valueType="num">
                                      <p:cBhvr>
                                        <p:cTn id="13" dur="998" fill="hold">
                                          <p:stCondLst>
                                            <p:cond delay="2"/>
                                          </p:stCondLst>
                                        </p:cTn>
                                        <p:tgtEl>
                                          <p:spTgt spid="10"/>
                                        </p:tgtEl>
                                        <p:attrNameLst>
                                          <p:attrName>style.opacity</p:attrName>
                                        </p:attrNameLst>
                                      </p:cBhvr>
                                      <p:tavLst>
                                        <p:tav tm="0">
                                          <p:val>
                                            <p:fltVal val="0"/>
                                          </p:val>
                                        </p:tav>
                                        <p:tav tm="100000">
                                          <p:val>
                                            <p:fltVal val="1"/>
                                          </p:val>
                                        </p:tav>
                                      </p:tavLst>
                                    </p:anim>
                                    <p:animScale>
                                      <p:cBhvr>
                                        <p:cTn id="14" dur="998" fill="hold">
                                          <p:stCondLst>
                                            <p:cond delay="1"/>
                                          </p:stCondLst>
                                        </p:cTn>
                                        <p:tgtEl>
                                          <p:spTgt spid="10"/>
                                        </p:tgtEl>
                                      </p:cBhvr>
                                      <p:from x="500000" y="500000"/>
                                      <p:to x="100000" y="100000"/>
                                    </p:animScale>
                                    <p:anim to="" calcmode="lin" valueType="num">
                                      <p:cBhvr>
                                        <p:cTn id="15" dur="714" fill="hold">
                                          <p:stCondLst>
                                            <p:cond delay="286"/>
                                          </p:stCondLst>
                                        </p:cTn>
                                        <p:tgtEl>
                                          <p:spTgt spid="10"/>
                                        </p:tgtEl>
                                        <p:attrNameLst>
                                          <p:attrName>ppt_x</p:attrName>
                                        </p:attrNameLst>
                                      </p:cBhvr>
                                      <p:tavLst>
                                        <p:tav tm="0">
                                          <p:val>
                                            <p:strVal val="ppt_x-2"/>
                                          </p:val>
                                        </p:tav>
                                        <p:tav tm="100000">
                                          <p:val>
                                            <p:strVal val="#ppt_x"/>
                                          </p:val>
                                        </p:tav>
                                      </p:tavLst>
                                    </p:anim>
                                    <p:anim to="" calcmode="lin" valueType="num">
                                      <p:cBhvr>
                                        <p:cTn id="16" dur="714" fill="hold">
                                          <p:stCondLst>
                                            <p:cond delay="286"/>
                                          </p:stCondLst>
                                        </p:cTn>
                                        <p:tgtEl>
                                          <p:spTgt spid="10"/>
                                        </p:tgtEl>
                                        <p:attrNameLst>
                                          <p:attrName>ppt_y</p:attrName>
                                        </p:attrNameLst>
                                      </p:cBhvr>
                                      <p:tavLst>
                                        <p:tav tm="0">
                                          <p:val>
                                            <p:strVal val="ppt_y-2"/>
                                          </p:val>
                                        </p:tav>
                                        <p:tav tm="100000">
                                          <p:val>
                                            <p:strVal val="#ppt_y"/>
                                          </p:val>
                                        </p:tav>
                                      </p:tavLst>
                                    </p:anim>
                                  </p:childTnLst>
                                </p:cTn>
                              </p:par>
                              <p:par>
                                <p:cTn id="17" presetID="0" presetClass="entr" presetSubtype="0" decel="70000" fill="hold" grpId="0" nodeType="withEffect">
                                  <p:stCondLst>
                                    <p:cond delay="0"/>
                                  </p:stCondLst>
                                  <p:iterate type="lt">
                                    <p:tmPct val="1000"/>
                                  </p:iterate>
                                  <p:childTnLst>
                                    <p:set>
                                      <p:cBhvr>
                                        <p:cTn id="18" dur="855" fill="hold">
                                          <p:stCondLst>
                                            <p:cond delay="1"/>
                                          </p:stCondLst>
                                        </p:cTn>
                                        <p:tgtEl>
                                          <p:spTgt spid="9"/>
                                        </p:tgtEl>
                                        <p:attrNameLst>
                                          <p:attrName>style.visibility</p:attrName>
                                        </p:attrNameLst>
                                      </p:cBhvr>
                                      <p:to>
                                        <p:strVal val="visible"/>
                                      </p:to>
                                    </p:set>
                                    <p:anim to="" calcmode="lin" valueType="num">
                                      <p:cBhvr>
                                        <p:cTn id="19" dur="1" fill="hold">
                                          <p:stCondLst>
                                            <p:cond delay="0"/>
                                          </p:stCondLst>
                                        </p:cTn>
                                        <p:tgtEl>
                                          <p:spTgt spid="9"/>
                                        </p:tgtEl>
                                        <p:attrNameLst>
                                          <p:attrName>ppt_x</p:attrName>
                                        </p:attrNameLst>
                                      </p:cBhvr>
                                      <p:tavLst>
                                        <p:tav tm="0">
                                          <p:val>
                                            <p:strVal val="#ppt_x"/>
                                          </p:val>
                                        </p:tav>
                                        <p:tav tm="100000">
                                          <p:val>
                                            <p:strVal val="#ppt_x+0.15*sin(rand(0-360)+0)+2"/>
                                          </p:val>
                                        </p:tav>
                                      </p:tavLst>
                                    </p:anim>
                                    <p:anim to="" calcmode="lin" valueType="num">
                                      <p:cBhvr>
                                        <p:cTn id="20" dur="1" fill="hold">
                                          <p:stCondLst>
                                            <p:cond delay="0"/>
                                          </p:stCondLst>
                                        </p:cTn>
                                        <p:tgtEl>
                                          <p:spTgt spid="9"/>
                                        </p:tgtEl>
                                        <p:attrNameLst>
                                          <p:attrName>ppt_y</p:attrName>
                                        </p:attrNameLst>
                                      </p:cBhvr>
                                      <p:tavLst>
                                        <p:tav tm="0">
                                          <p:val>
                                            <p:strVal val="#ppt_y"/>
                                          </p:val>
                                        </p:tav>
                                        <p:tav tm="100000">
                                          <p:val>
                                            <p:strVal val="#ppt_y+0.15*sin(rand(0-360)+0)+2"/>
                                          </p:val>
                                        </p:tav>
                                      </p:tavLst>
                                    </p:anim>
                                    <p:anim to="" calcmode="lin" valueType="num">
                                      <p:cBhvr>
                                        <p:cTn id="21" dur="998" fill="hold">
                                          <p:stCondLst>
                                            <p:cond delay="2"/>
                                          </p:stCondLst>
                                        </p:cTn>
                                        <p:tgtEl>
                                          <p:spTgt spid="9"/>
                                        </p:tgtEl>
                                        <p:attrNameLst>
                                          <p:attrName>style.opacity</p:attrName>
                                        </p:attrNameLst>
                                      </p:cBhvr>
                                      <p:tavLst>
                                        <p:tav tm="0">
                                          <p:val>
                                            <p:fltVal val="0"/>
                                          </p:val>
                                        </p:tav>
                                        <p:tav tm="100000">
                                          <p:val>
                                            <p:fltVal val="1"/>
                                          </p:val>
                                        </p:tav>
                                      </p:tavLst>
                                    </p:anim>
                                    <p:animScale>
                                      <p:cBhvr>
                                        <p:cTn id="22" dur="998" fill="hold">
                                          <p:stCondLst>
                                            <p:cond delay="1"/>
                                          </p:stCondLst>
                                        </p:cTn>
                                        <p:tgtEl>
                                          <p:spTgt spid="9"/>
                                        </p:tgtEl>
                                      </p:cBhvr>
                                      <p:from x="500000" y="500000"/>
                                      <p:to x="100000" y="100000"/>
                                    </p:animScale>
                                    <p:anim to="" calcmode="lin" valueType="num">
                                      <p:cBhvr>
                                        <p:cTn id="23" dur="714" fill="hold">
                                          <p:stCondLst>
                                            <p:cond delay="286"/>
                                          </p:stCondLst>
                                        </p:cTn>
                                        <p:tgtEl>
                                          <p:spTgt spid="9"/>
                                        </p:tgtEl>
                                        <p:attrNameLst>
                                          <p:attrName>ppt_x</p:attrName>
                                        </p:attrNameLst>
                                      </p:cBhvr>
                                      <p:tavLst>
                                        <p:tav tm="0">
                                          <p:val>
                                            <p:strVal val="ppt_x-2"/>
                                          </p:val>
                                        </p:tav>
                                        <p:tav tm="100000">
                                          <p:val>
                                            <p:strVal val="#ppt_x"/>
                                          </p:val>
                                        </p:tav>
                                      </p:tavLst>
                                    </p:anim>
                                    <p:anim to="" calcmode="lin" valueType="num">
                                      <p:cBhvr>
                                        <p:cTn id="24" dur="714" fill="hold">
                                          <p:stCondLst>
                                            <p:cond delay="286"/>
                                          </p:stCondLst>
                                        </p:cTn>
                                        <p:tgtEl>
                                          <p:spTgt spid="9"/>
                                        </p:tgtEl>
                                        <p:attrNameLst>
                                          <p:attrName>ppt_y</p:attrName>
                                        </p:attrNameLst>
                                      </p:cBhvr>
                                      <p:tavLst>
                                        <p:tav tm="0">
                                          <p:val>
                                            <p:strVal val="ppt_y-2"/>
                                          </p:val>
                                        </p:tav>
                                        <p:tav tm="100000">
                                          <p:val>
                                            <p:strVal val="#ppt_y"/>
                                          </p:val>
                                        </p:tav>
                                      </p:tavLst>
                                    </p:anim>
                                  </p:childTnLst>
                                </p:cTn>
                              </p:par>
                            </p:childTnLst>
                          </p:cTn>
                        </p:par>
                        <p:par>
                          <p:cTn id="25" fill="hold">
                            <p:stCondLst>
                              <p:cond delay="1000"/>
                            </p:stCondLst>
                            <p:childTnLst>
                              <p:par>
                                <p:cTn id="26" presetID="0" presetClass="entr" presetSubtype="0" decel="70000" fill="hold" grpId="0" nodeType="afterEffect">
                                  <p:stCondLst>
                                    <p:cond delay="0"/>
                                  </p:stCondLst>
                                  <p:iterate type="lt">
                                    <p:tmPct val="1000"/>
                                  </p:iterate>
                                  <p:childTnLst>
                                    <p:set>
                                      <p:cBhvr>
                                        <p:cTn id="27" dur="855" fill="hold">
                                          <p:stCondLst>
                                            <p:cond delay="1"/>
                                          </p:stCondLst>
                                        </p:cTn>
                                        <p:tgtEl>
                                          <p:spTgt spid="39"/>
                                        </p:tgtEl>
                                        <p:attrNameLst>
                                          <p:attrName>style.visibility</p:attrName>
                                        </p:attrNameLst>
                                      </p:cBhvr>
                                      <p:to>
                                        <p:strVal val="visible"/>
                                      </p:to>
                                    </p:set>
                                    <p:anim to="" calcmode="lin" valueType="num">
                                      <p:cBhvr>
                                        <p:cTn id="28" dur="1" fill="hold">
                                          <p:stCondLst>
                                            <p:cond delay="0"/>
                                          </p:stCondLst>
                                        </p:cTn>
                                        <p:tgtEl>
                                          <p:spTgt spid="39"/>
                                        </p:tgtEl>
                                        <p:attrNameLst>
                                          <p:attrName>ppt_x</p:attrName>
                                        </p:attrNameLst>
                                      </p:cBhvr>
                                      <p:tavLst>
                                        <p:tav tm="0">
                                          <p:val>
                                            <p:strVal val="#ppt_x"/>
                                          </p:val>
                                        </p:tav>
                                        <p:tav tm="100000">
                                          <p:val>
                                            <p:strVal val="#ppt_x+0.15*sin(rand(0-360)+0)+2"/>
                                          </p:val>
                                        </p:tav>
                                      </p:tavLst>
                                    </p:anim>
                                    <p:anim to="" calcmode="lin" valueType="num">
                                      <p:cBhvr>
                                        <p:cTn id="29" dur="1" fill="hold">
                                          <p:stCondLst>
                                            <p:cond delay="0"/>
                                          </p:stCondLst>
                                        </p:cTn>
                                        <p:tgtEl>
                                          <p:spTgt spid="39"/>
                                        </p:tgtEl>
                                        <p:attrNameLst>
                                          <p:attrName>ppt_y</p:attrName>
                                        </p:attrNameLst>
                                      </p:cBhvr>
                                      <p:tavLst>
                                        <p:tav tm="0">
                                          <p:val>
                                            <p:strVal val="#ppt_y"/>
                                          </p:val>
                                        </p:tav>
                                        <p:tav tm="100000">
                                          <p:val>
                                            <p:strVal val="#ppt_y+0.15*sin(rand(0-360)+0)+2"/>
                                          </p:val>
                                        </p:tav>
                                      </p:tavLst>
                                    </p:anim>
                                    <p:anim to="" calcmode="lin" valueType="num">
                                      <p:cBhvr>
                                        <p:cTn id="30" dur="998" fill="hold">
                                          <p:stCondLst>
                                            <p:cond delay="2"/>
                                          </p:stCondLst>
                                        </p:cTn>
                                        <p:tgtEl>
                                          <p:spTgt spid="39"/>
                                        </p:tgtEl>
                                        <p:attrNameLst>
                                          <p:attrName>style.opacity</p:attrName>
                                        </p:attrNameLst>
                                      </p:cBhvr>
                                      <p:tavLst>
                                        <p:tav tm="0">
                                          <p:val>
                                            <p:fltVal val="0"/>
                                          </p:val>
                                        </p:tav>
                                        <p:tav tm="100000">
                                          <p:val>
                                            <p:fltVal val="1"/>
                                          </p:val>
                                        </p:tav>
                                      </p:tavLst>
                                    </p:anim>
                                    <p:animScale>
                                      <p:cBhvr>
                                        <p:cTn id="31" dur="998" fill="hold">
                                          <p:stCondLst>
                                            <p:cond delay="1"/>
                                          </p:stCondLst>
                                        </p:cTn>
                                        <p:tgtEl>
                                          <p:spTgt spid="39"/>
                                        </p:tgtEl>
                                      </p:cBhvr>
                                      <p:from x="500000" y="500000"/>
                                      <p:to x="100000" y="100000"/>
                                    </p:animScale>
                                    <p:anim to="" calcmode="lin" valueType="num">
                                      <p:cBhvr>
                                        <p:cTn id="32" dur="714" fill="hold">
                                          <p:stCondLst>
                                            <p:cond delay="286"/>
                                          </p:stCondLst>
                                        </p:cTn>
                                        <p:tgtEl>
                                          <p:spTgt spid="39"/>
                                        </p:tgtEl>
                                        <p:attrNameLst>
                                          <p:attrName>ppt_x</p:attrName>
                                        </p:attrNameLst>
                                      </p:cBhvr>
                                      <p:tavLst>
                                        <p:tav tm="0">
                                          <p:val>
                                            <p:strVal val="ppt_x-2"/>
                                          </p:val>
                                        </p:tav>
                                        <p:tav tm="100000">
                                          <p:val>
                                            <p:strVal val="#ppt_x"/>
                                          </p:val>
                                        </p:tav>
                                      </p:tavLst>
                                    </p:anim>
                                    <p:anim to="" calcmode="lin" valueType="num">
                                      <p:cBhvr>
                                        <p:cTn id="33" dur="714" fill="hold">
                                          <p:stCondLst>
                                            <p:cond delay="286"/>
                                          </p:stCondLst>
                                        </p:cTn>
                                        <p:tgtEl>
                                          <p:spTgt spid="39"/>
                                        </p:tgtEl>
                                        <p:attrNameLst>
                                          <p:attrName>ppt_y</p:attrName>
                                        </p:attrNameLst>
                                      </p:cBhvr>
                                      <p:tavLst>
                                        <p:tav tm="0">
                                          <p:val>
                                            <p:strVal val="ppt_y-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cxnSp>
        <p:nvCxnSpPr>
          <p:cNvPr id="7" name="PA_ACE_1"/>
          <p:cNvCxnSpPr/>
          <p:nvPr>
            <p:custDataLst>
              <p:tags r:id="rId4"/>
            </p:custDataLst>
          </p:nvPr>
        </p:nvCxnSpPr>
        <p:spPr>
          <a:xfrm>
            <a:off x="2038576" y="3387643"/>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PA_ACE_2"/>
          <p:cNvSpPr/>
          <p:nvPr>
            <p:custDataLst>
              <p:tags r:id="rId5"/>
            </p:custDataLst>
          </p:nvPr>
        </p:nvSpPr>
        <p:spPr>
          <a:xfrm rot="2871886">
            <a:off x="2600213" y="2694021"/>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01</a:t>
            </a:r>
            <a:endParaRPr lang="zh-CN" altLang="en-US" sz="2400" dirty="0">
              <a:solidFill>
                <a:srgbClr val="FEFFFF"/>
              </a:solidFill>
            </a:endParaRPr>
          </a:p>
        </p:txBody>
      </p:sp>
      <p:sp>
        <p:nvSpPr>
          <p:cNvPr id="9" name="PA_ACE_3"/>
          <p:cNvSpPr/>
          <p:nvPr>
            <p:custDataLst>
              <p:tags r:id="rId6"/>
            </p:custDataLst>
          </p:nvPr>
        </p:nvSpPr>
        <p:spPr>
          <a:xfrm>
            <a:off x="2307982" y="3449189"/>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ACE_1"/>
          <p:cNvSpPr txBox="1"/>
          <p:nvPr>
            <p:custDataLst>
              <p:tags r:id="rId7"/>
            </p:custDataLst>
          </p:nvPr>
        </p:nvSpPr>
        <p:spPr>
          <a:xfrm>
            <a:off x="2364522" y="3420838"/>
            <a:ext cx="1264375" cy="2000701"/>
          </a:xfrm>
          <a:prstGeom prst="rect">
            <a:avLst/>
          </a:prstGeom>
          <a:noFill/>
        </p:spPr>
        <p:txBody>
          <a:bodyPr wrap="square" rtlCol="0" anchor="ctr">
            <a:normAutofit/>
          </a:bodyPr>
          <a:lstStyle/>
          <a:p>
            <a:pPr>
              <a:lnSpc>
                <a:spcPct val="150000"/>
              </a:lnSpc>
            </a:pPr>
            <a:r>
              <a:rPr lang="zh-CN" altLang="en-US" sz="1600" dirty="0"/>
              <a:t>添加文本添加文本添加文本添加文本添加文</a:t>
            </a:r>
            <a:endParaRPr lang="zh-CN" altLang="en-US" sz="1600" dirty="0"/>
          </a:p>
        </p:txBody>
      </p:sp>
      <p:sp>
        <p:nvSpPr>
          <p:cNvPr id="11" name="PA_ACE_4"/>
          <p:cNvSpPr/>
          <p:nvPr>
            <p:custDataLst>
              <p:tags r:id="rId8"/>
            </p:custDataLst>
          </p:nvPr>
        </p:nvSpPr>
        <p:spPr>
          <a:xfrm rot="2871886">
            <a:off x="4149858" y="2694021"/>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02</a:t>
            </a:r>
            <a:endParaRPr lang="zh-CN" altLang="en-US" sz="2400" dirty="0">
              <a:solidFill>
                <a:srgbClr val="FEFFFF"/>
              </a:solidFill>
            </a:endParaRPr>
          </a:p>
        </p:txBody>
      </p:sp>
      <p:sp>
        <p:nvSpPr>
          <p:cNvPr id="12" name="PA_ACE_5"/>
          <p:cNvSpPr/>
          <p:nvPr>
            <p:custDataLst>
              <p:tags r:id="rId9"/>
            </p:custDataLst>
          </p:nvPr>
        </p:nvSpPr>
        <p:spPr>
          <a:xfrm>
            <a:off x="3857627" y="3449189"/>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ACE_2"/>
          <p:cNvSpPr txBox="1"/>
          <p:nvPr>
            <p:custDataLst>
              <p:tags r:id="rId10"/>
            </p:custDataLst>
          </p:nvPr>
        </p:nvSpPr>
        <p:spPr>
          <a:xfrm>
            <a:off x="3914167" y="3420838"/>
            <a:ext cx="1264375" cy="1944000"/>
          </a:xfrm>
          <a:prstGeom prst="rect">
            <a:avLst/>
          </a:prstGeom>
          <a:noFill/>
        </p:spPr>
        <p:txBody>
          <a:bodyPr wrap="square" rtlCol="0" anchor="ctr">
            <a:normAutofit/>
          </a:bodyPr>
          <a:lstStyle/>
          <a:p>
            <a:pPr>
              <a:lnSpc>
                <a:spcPct val="150000"/>
              </a:lnSpc>
            </a:pPr>
            <a:r>
              <a:rPr lang="zh-CN" altLang="en-US" sz="1600" dirty="0"/>
              <a:t>添加文本添加文本添加文本添加文本添加文</a:t>
            </a:r>
            <a:endParaRPr lang="zh-CN" altLang="en-US" sz="1600" dirty="0"/>
          </a:p>
        </p:txBody>
      </p:sp>
      <p:sp>
        <p:nvSpPr>
          <p:cNvPr id="14" name="PA_ACE_6"/>
          <p:cNvSpPr/>
          <p:nvPr>
            <p:custDataLst>
              <p:tags r:id="rId11"/>
            </p:custDataLst>
          </p:nvPr>
        </p:nvSpPr>
        <p:spPr>
          <a:xfrm rot="2871886">
            <a:off x="5699503" y="2694021"/>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03</a:t>
            </a:r>
            <a:endParaRPr lang="zh-CN" altLang="en-US" sz="2400" dirty="0">
              <a:solidFill>
                <a:srgbClr val="FEFFFF"/>
              </a:solidFill>
            </a:endParaRPr>
          </a:p>
        </p:txBody>
      </p:sp>
      <p:sp>
        <p:nvSpPr>
          <p:cNvPr id="15" name="PA_ACE_7"/>
          <p:cNvSpPr/>
          <p:nvPr>
            <p:custDataLst>
              <p:tags r:id="rId12"/>
            </p:custDataLst>
          </p:nvPr>
        </p:nvSpPr>
        <p:spPr>
          <a:xfrm>
            <a:off x="5407272" y="3449189"/>
            <a:ext cx="36000" cy="19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ACE_3"/>
          <p:cNvSpPr txBox="1"/>
          <p:nvPr>
            <p:custDataLst>
              <p:tags r:id="rId13"/>
            </p:custDataLst>
          </p:nvPr>
        </p:nvSpPr>
        <p:spPr>
          <a:xfrm>
            <a:off x="5463812" y="3420838"/>
            <a:ext cx="1264375" cy="1944000"/>
          </a:xfrm>
          <a:prstGeom prst="rect">
            <a:avLst/>
          </a:prstGeom>
          <a:noFill/>
        </p:spPr>
        <p:txBody>
          <a:bodyPr wrap="square" rtlCol="0" anchor="ctr">
            <a:normAutofit/>
          </a:bodyPr>
          <a:lstStyle/>
          <a:p>
            <a:pPr>
              <a:lnSpc>
                <a:spcPct val="150000"/>
              </a:lnSpc>
            </a:pPr>
            <a:r>
              <a:rPr lang="zh-CN" altLang="en-US" sz="1600" dirty="0"/>
              <a:t>添加文本添加文本添加文本添加文本添加文</a:t>
            </a:r>
            <a:endParaRPr lang="zh-CN" altLang="en-US" sz="1600" dirty="0"/>
          </a:p>
        </p:txBody>
      </p:sp>
      <p:sp>
        <p:nvSpPr>
          <p:cNvPr id="17" name="PA_ACE_8"/>
          <p:cNvSpPr/>
          <p:nvPr>
            <p:custDataLst>
              <p:tags r:id="rId14"/>
            </p:custDataLst>
          </p:nvPr>
        </p:nvSpPr>
        <p:spPr>
          <a:xfrm rot="2871886">
            <a:off x="7249148" y="2694021"/>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04</a:t>
            </a:r>
            <a:endParaRPr lang="zh-CN" altLang="en-US" sz="2400" dirty="0">
              <a:solidFill>
                <a:srgbClr val="FEFFFF"/>
              </a:solidFill>
            </a:endParaRPr>
          </a:p>
        </p:txBody>
      </p:sp>
      <p:sp>
        <p:nvSpPr>
          <p:cNvPr id="18" name="PA_ACE_9"/>
          <p:cNvSpPr/>
          <p:nvPr>
            <p:custDataLst>
              <p:tags r:id="rId15"/>
            </p:custDataLst>
          </p:nvPr>
        </p:nvSpPr>
        <p:spPr>
          <a:xfrm>
            <a:off x="6956917" y="3449189"/>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ACE_4"/>
          <p:cNvSpPr txBox="1"/>
          <p:nvPr>
            <p:custDataLst>
              <p:tags r:id="rId16"/>
            </p:custDataLst>
          </p:nvPr>
        </p:nvSpPr>
        <p:spPr>
          <a:xfrm>
            <a:off x="7013457" y="3420838"/>
            <a:ext cx="1264375" cy="1944000"/>
          </a:xfrm>
          <a:prstGeom prst="rect">
            <a:avLst/>
          </a:prstGeom>
          <a:noFill/>
        </p:spPr>
        <p:txBody>
          <a:bodyPr wrap="square" rtlCol="0" anchor="ctr">
            <a:normAutofit/>
          </a:bodyPr>
          <a:lstStyle/>
          <a:p>
            <a:pPr>
              <a:lnSpc>
                <a:spcPct val="150000"/>
              </a:lnSpc>
            </a:pPr>
            <a:r>
              <a:rPr lang="zh-CN" altLang="en-US" sz="1600" dirty="0"/>
              <a:t>添加文本添加文本添加文本添加文本添加文</a:t>
            </a:r>
            <a:endParaRPr lang="zh-CN" altLang="en-US" sz="1600" dirty="0"/>
          </a:p>
        </p:txBody>
      </p:sp>
      <p:sp>
        <p:nvSpPr>
          <p:cNvPr id="20" name="PA_ACE_10"/>
          <p:cNvSpPr/>
          <p:nvPr>
            <p:custDataLst>
              <p:tags r:id="rId17"/>
            </p:custDataLst>
          </p:nvPr>
        </p:nvSpPr>
        <p:spPr>
          <a:xfrm rot="2871886">
            <a:off x="8798793" y="2694021"/>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05</a:t>
            </a:r>
            <a:endParaRPr lang="zh-CN" altLang="en-US" sz="2400" dirty="0">
              <a:solidFill>
                <a:srgbClr val="FEFFFF"/>
              </a:solidFill>
            </a:endParaRPr>
          </a:p>
        </p:txBody>
      </p:sp>
      <p:sp>
        <p:nvSpPr>
          <p:cNvPr id="21" name="PA_ACE_11"/>
          <p:cNvSpPr/>
          <p:nvPr>
            <p:custDataLst>
              <p:tags r:id="rId18"/>
            </p:custDataLst>
          </p:nvPr>
        </p:nvSpPr>
        <p:spPr>
          <a:xfrm>
            <a:off x="8506562" y="3449189"/>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_ACE_5"/>
          <p:cNvSpPr txBox="1"/>
          <p:nvPr>
            <p:custDataLst>
              <p:tags r:id="rId19"/>
            </p:custDataLst>
          </p:nvPr>
        </p:nvSpPr>
        <p:spPr>
          <a:xfrm>
            <a:off x="8563102" y="3420838"/>
            <a:ext cx="1264375" cy="1944000"/>
          </a:xfrm>
          <a:prstGeom prst="rect">
            <a:avLst/>
          </a:prstGeom>
          <a:noFill/>
        </p:spPr>
        <p:txBody>
          <a:bodyPr wrap="square" rtlCol="0" anchor="ctr">
            <a:normAutofit/>
          </a:bodyPr>
          <a:lstStyle/>
          <a:p>
            <a:pPr>
              <a:lnSpc>
                <a:spcPct val="150000"/>
              </a:lnSpc>
            </a:pPr>
            <a:r>
              <a:rPr lang="zh-CN" altLang="en-US" sz="1600" dirty="0"/>
              <a:t>添加文本添加文本添加文本添加文本添加文</a:t>
            </a:r>
            <a:endParaRPr lang="zh-CN" altLang="en-US" sz="16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70000" fill="hold" nodeType="withEffect">
                                  <p:stCondLst>
                                    <p:cond delay="0"/>
                                  </p:stCondLst>
                                  <p:childTnLst>
                                    <p:set>
                                      <p:cBhvr>
                                        <p:cTn id="6" dur="855" fill="hold">
                                          <p:stCondLst>
                                            <p:cond delay="1"/>
                                          </p:stCondLst>
                                        </p:cTn>
                                        <p:tgtEl>
                                          <p:spTgt spid="7"/>
                                        </p:tgtEl>
                                        <p:attrNameLst>
                                          <p:attrName>style.visibility</p:attrName>
                                        </p:attrNameLst>
                                      </p:cBhvr>
                                      <p:to>
                                        <p:strVal val="visible"/>
                                      </p:to>
                                    </p:set>
                                    <p:anim to="" calcmode="lin" valueType="num">
                                      <p:cBhvr>
                                        <p:cTn id="7" dur="1" fill="hold">
                                          <p:stCondLst>
                                            <p:cond delay="0"/>
                                          </p:stCondLst>
                                        </p:cTn>
                                        <p:tgtEl>
                                          <p:spTgt spid="7"/>
                                        </p:tgtEl>
                                        <p:attrNameLst>
                                          <p:attrName>ppt_x</p:attrName>
                                        </p:attrNameLst>
                                      </p:cBhvr>
                                      <p:tavLst>
                                        <p:tav tm="0">
                                          <p:val>
                                            <p:strVal val="#ppt_x"/>
                                          </p:val>
                                        </p:tav>
                                        <p:tav tm="100000">
                                          <p:val>
                                            <p:strVal val="#ppt_x+0.15*sin(rand(0-360)+0)+2"/>
                                          </p:val>
                                        </p:tav>
                                      </p:tavLst>
                                    </p:anim>
                                    <p:anim to="" calcmode="lin" valueType="num">
                                      <p:cBhvr>
                                        <p:cTn id="8" dur="1" fill="hold">
                                          <p:stCondLst>
                                            <p:cond delay="0"/>
                                          </p:stCondLst>
                                        </p:cTn>
                                        <p:tgtEl>
                                          <p:spTgt spid="7"/>
                                        </p:tgtEl>
                                        <p:attrNameLst>
                                          <p:attrName>ppt_y</p:attrName>
                                        </p:attrNameLst>
                                      </p:cBhvr>
                                      <p:tavLst>
                                        <p:tav tm="0">
                                          <p:val>
                                            <p:strVal val="#ppt_y"/>
                                          </p:val>
                                        </p:tav>
                                        <p:tav tm="100000">
                                          <p:val>
                                            <p:strVal val="#ppt_y+0.15*sin(rand(0-360)+0)+2"/>
                                          </p:val>
                                        </p:tav>
                                      </p:tavLst>
                                    </p:anim>
                                    <p:anim to="" calcmode="lin" valueType="num">
                                      <p:cBhvr>
                                        <p:cTn id="9" dur="998" fill="hold">
                                          <p:stCondLst>
                                            <p:cond delay="2"/>
                                          </p:stCondLst>
                                        </p:cTn>
                                        <p:tgtEl>
                                          <p:spTgt spid="7"/>
                                        </p:tgtEl>
                                        <p:attrNameLst>
                                          <p:attrName>style.opacity</p:attrName>
                                        </p:attrNameLst>
                                      </p:cBhvr>
                                      <p:tavLst>
                                        <p:tav tm="0">
                                          <p:val>
                                            <p:fltVal val="0"/>
                                          </p:val>
                                        </p:tav>
                                        <p:tav tm="100000">
                                          <p:val>
                                            <p:fltVal val="1"/>
                                          </p:val>
                                        </p:tav>
                                      </p:tavLst>
                                    </p:anim>
                                    <p:animScale>
                                      <p:cBhvr>
                                        <p:cTn id="10" dur="998" fill="hold">
                                          <p:stCondLst>
                                            <p:cond delay="1"/>
                                          </p:stCondLst>
                                        </p:cTn>
                                        <p:tgtEl>
                                          <p:spTgt spid="7"/>
                                        </p:tgtEl>
                                      </p:cBhvr>
                                      <p:from x="500000" y="500000"/>
                                      <p:to x="100000" y="100000"/>
                                    </p:animScale>
                                    <p:anim to="" calcmode="lin" valueType="num">
                                      <p:cBhvr>
                                        <p:cTn id="11" dur="714" fill="hold">
                                          <p:stCondLst>
                                            <p:cond delay="286"/>
                                          </p:stCondLst>
                                        </p:cTn>
                                        <p:tgtEl>
                                          <p:spTgt spid="7"/>
                                        </p:tgtEl>
                                        <p:attrNameLst>
                                          <p:attrName>ppt_x</p:attrName>
                                        </p:attrNameLst>
                                      </p:cBhvr>
                                      <p:tavLst>
                                        <p:tav tm="0">
                                          <p:val>
                                            <p:strVal val="ppt_x-2"/>
                                          </p:val>
                                        </p:tav>
                                        <p:tav tm="100000">
                                          <p:val>
                                            <p:strVal val="#ppt_x"/>
                                          </p:val>
                                        </p:tav>
                                      </p:tavLst>
                                    </p:anim>
                                    <p:anim to="" calcmode="lin" valueType="num">
                                      <p:cBhvr>
                                        <p:cTn id="12" dur="714" fill="hold">
                                          <p:stCondLst>
                                            <p:cond delay="286"/>
                                          </p:stCondLst>
                                        </p:cTn>
                                        <p:tgtEl>
                                          <p:spTgt spid="7"/>
                                        </p:tgtEl>
                                        <p:attrNameLst>
                                          <p:attrName>ppt_y</p:attrName>
                                        </p:attrNameLst>
                                      </p:cBhvr>
                                      <p:tavLst>
                                        <p:tav tm="0">
                                          <p:val>
                                            <p:strVal val="ppt_y-2"/>
                                          </p:val>
                                        </p:tav>
                                        <p:tav tm="100000">
                                          <p:val>
                                            <p:strVal val="#ppt_y"/>
                                          </p:val>
                                        </p:tav>
                                      </p:tavLst>
                                    </p:anim>
                                  </p:childTnLst>
                                </p:cTn>
                              </p:par>
                              <p:par>
                                <p:cTn id="13" presetID="0" presetClass="entr" presetSubtype="0" decel="70000" fill="hold" grpId="0" nodeType="withEffect">
                                  <p:stCondLst>
                                    <p:cond delay="0"/>
                                  </p:stCondLst>
                                  <p:iterate type="lt">
                                    <p:tmPct val="1000"/>
                                  </p:iterate>
                                  <p:childTnLst>
                                    <p:set>
                                      <p:cBhvr>
                                        <p:cTn id="14" dur="855" fill="hold">
                                          <p:stCondLst>
                                            <p:cond delay="1"/>
                                          </p:stCondLst>
                                        </p:cTn>
                                        <p:tgtEl>
                                          <p:spTgt spid="8"/>
                                        </p:tgtEl>
                                        <p:attrNameLst>
                                          <p:attrName>style.visibility</p:attrName>
                                        </p:attrNameLst>
                                      </p:cBhvr>
                                      <p:to>
                                        <p:strVal val="visible"/>
                                      </p:to>
                                    </p:set>
                                    <p:anim to="" calcmode="lin" valueType="num">
                                      <p:cBhvr>
                                        <p:cTn id="15" dur="1" fill="hold">
                                          <p:stCondLst>
                                            <p:cond delay="0"/>
                                          </p:stCondLst>
                                        </p:cTn>
                                        <p:tgtEl>
                                          <p:spTgt spid="8"/>
                                        </p:tgtEl>
                                        <p:attrNameLst>
                                          <p:attrName>ppt_x</p:attrName>
                                        </p:attrNameLst>
                                      </p:cBhvr>
                                      <p:tavLst>
                                        <p:tav tm="0">
                                          <p:val>
                                            <p:strVal val="#ppt_x"/>
                                          </p:val>
                                        </p:tav>
                                        <p:tav tm="100000">
                                          <p:val>
                                            <p:strVal val="#ppt_x+0.15*sin(rand(0-360)+0)+2"/>
                                          </p:val>
                                        </p:tav>
                                      </p:tavLst>
                                    </p:anim>
                                    <p:anim to="" calcmode="lin" valueType="num">
                                      <p:cBhvr>
                                        <p:cTn id="16" dur="1" fill="hold">
                                          <p:stCondLst>
                                            <p:cond delay="0"/>
                                          </p:stCondLst>
                                        </p:cTn>
                                        <p:tgtEl>
                                          <p:spTgt spid="8"/>
                                        </p:tgtEl>
                                        <p:attrNameLst>
                                          <p:attrName>ppt_y</p:attrName>
                                        </p:attrNameLst>
                                      </p:cBhvr>
                                      <p:tavLst>
                                        <p:tav tm="0">
                                          <p:val>
                                            <p:strVal val="#ppt_y"/>
                                          </p:val>
                                        </p:tav>
                                        <p:tav tm="100000">
                                          <p:val>
                                            <p:strVal val="#ppt_y+0.15*sin(rand(0-360)+0)+2"/>
                                          </p:val>
                                        </p:tav>
                                      </p:tavLst>
                                    </p:anim>
                                    <p:anim to="" calcmode="lin" valueType="num">
                                      <p:cBhvr>
                                        <p:cTn id="17" dur="998" fill="hold">
                                          <p:stCondLst>
                                            <p:cond delay="2"/>
                                          </p:stCondLst>
                                        </p:cTn>
                                        <p:tgtEl>
                                          <p:spTgt spid="8"/>
                                        </p:tgtEl>
                                        <p:attrNameLst>
                                          <p:attrName>style.opacity</p:attrName>
                                        </p:attrNameLst>
                                      </p:cBhvr>
                                      <p:tavLst>
                                        <p:tav tm="0">
                                          <p:val>
                                            <p:fltVal val="0"/>
                                          </p:val>
                                        </p:tav>
                                        <p:tav tm="100000">
                                          <p:val>
                                            <p:fltVal val="1"/>
                                          </p:val>
                                        </p:tav>
                                      </p:tavLst>
                                    </p:anim>
                                    <p:animScale>
                                      <p:cBhvr>
                                        <p:cTn id="18" dur="998" fill="hold">
                                          <p:stCondLst>
                                            <p:cond delay="1"/>
                                          </p:stCondLst>
                                        </p:cTn>
                                        <p:tgtEl>
                                          <p:spTgt spid="8"/>
                                        </p:tgtEl>
                                      </p:cBhvr>
                                      <p:from x="500000" y="500000"/>
                                      <p:to x="100000" y="100000"/>
                                    </p:animScale>
                                    <p:anim to="" calcmode="lin" valueType="num">
                                      <p:cBhvr>
                                        <p:cTn id="19" dur="714" fill="hold">
                                          <p:stCondLst>
                                            <p:cond delay="286"/>
                                          </p:stCondLst>
                                        </p:cTn>
                                        <p:tgtEl>
                                          <p:spTgt spid="8"/>
                                        </p:tgtEl>
                                        <p:attrNameLst>
                                          <p:attrName>ppt_x</p:attrName>
                                        </p:attrNameLst>
                                      </p:cBhvr>
                                      <p:tavLst>
                                        <p:tav tm="0">
                                          <p:val>
                                            <p:strVal val="ppt_x-2"/>
                                          </p:val>
                                        </p:tav>
                                        <p:tav tm="100000">
                                          <p:val>
                                            <p:strVal val="#ppt_x"/>
                                          </p:val>
                                        </p:tav>
                                      </p:tavLst>
                                    </p:anim>
                                    <p:anim to="" calcmode="lin" valueType="num">
                                      <p:cBhvr>
                                        <p:cTn id="20" dur="714" fill="hold">
                                          <p:stCondLst>
                                            <p:cond delay="286"/>
                                          </p:stCondLst>
                                        </p:cTn>
                                        <p:tgtEl>
                                          <p:spTgt spid="8"/>
                                        </p:tgtEl>
                                        <p:attrNameLst>
                                          <p:attrName>ppt_y</p:attrName>
                                        </p:attrNameLst>
                                      </p:cBhvr>
                                      <p:tavLst>
                                        <p:tav tm="0">
                                          <p:val>
                                            <p:strVal val="ppt_y-2"/>
                                          </p:val>
                                        </p:tav>
                                        <p:tav tm="100000">
                                          <p:val>
                                            <p:strVal val="#ppt_y"/>
                                          </p:val>
                                        </p:tav>
                                      </p:tavLst>
                                    </p:anim>
                                  </p:childTnLst>
                                </p:cTn>
                              </p:par>
                              <p:par>
                                <p:cTn id="21" presetID="0" presetClass="entr" presetSubtype="0" decel="70000" fill="hold" grpId="0" nodeType="withEffect">
                                  <p:stCondLst>
                                    <p:cond delay="0"/>
                                  </p:stCondLst>
                                  <p:iterate type="lt">
                                    <p:tmPct val="1000"/>
                                  </p:iterate>
                                  <p:childTnLst>
                                    <p:set>
                                      <p:cBhvr>
                                        <p:cTn id="22" dur="855" fill="hold">
                                          <p:stCondLst>
                                            <p:cond delay="1"/>
                                          </p:stCondLst>
                                        </p:cTn>
                                        <p:tgtEl>
                                          <p:spTgt spid="9"/>
                                        </p:tgtEl>
                                        <p:attrNameLst>
                                          <p:attrName>style.visibility</p:attrName>
                                        </p:attrNameLst>
                                      </p:cBhvr>
                                      <p:to>
                                        <p:strVal val="visible"/>
                                      </p:to>
                                    </p:set>
                                    <p:anim to="" calcmode="lin" valueType="num">
                                      <p:cBhvr>
                                        <p:cTn id="23" dur="1" fill="hold">
                                          <p:stCondLst>
                                            <p:cond delay="0"/>
                                          </p:stCondLst>
                                        </p:cTn>
                                        <p:tgtEl>
                                          <p:spTgt spid="9"/>
                                        </p:tgtEl>
                                        <p:attrNameLst>
                                          <p:attrName>ppt_x</p:attrName>
                                        </p:attrNameLst>
                                      </p:cBhvr>
                                      <p:tavLst>
                                        <p:tav tm="0">
                                          <p:val>
                                            <p:strVal val="#ppt_x"/>
                                          </p:val>
                                        </p:tav>
                                        <p:tav tm="100000">
                                          <p:val>
                                            <p:strVal val="#ppt_x+0.15*sin(rand(0-360)+0)+2"/>
                                          </p:val>
                                        </p:tav>
                                      </p:tavLst>
                                    </p:anim>
                                    <p:anim to="" calcmode="lin" valueType="num">
                                      <p:cBhvr>
                                        <p:cTn id="24" dur="1" fill="hold">
                                          <p:stCondLst>
                                            <p:cond delay="0"/>
                                          </p:stCondLst>
                                        </p:cTn>
                                        <p:tgtEl>
                                          <p:spTgt spid="9"/>
                                        </p:tgtEl>
                                        <p:attrNameLst>
                                          <p:attrName>ppt_y</p:attrName>
                                        </p:attrNameLst>
                                      </p:cBhvr>
                                      <p:tavLst>
                                        <p:tav tm="0">
                                          <p:val>
                                            <p:strVal val="#ppt_y"/>
                                          </p:val>
                                        </p:tav>
                                        <p:tav tm="100000">
                                          <p:val>
                                            <p:strVal val="#ppt_y+0.15*sin(rand(0-360)+0)+2"/>
                                          </p:val>
                                        </p:tav>
                                      </p:tavLst>
                                    </p:anim>
                                    <p:anim to="" calcmode="lin" valueType="num">
                                      <p:cBhvr>
                                        <p:cTn id="25" dur="998" fill="hold">
                                          <p:stCondLst>
                                            <p:cond delay="2"/>
                                          </p:stCondLst>
                                        </p:cTn>
                                        <p:tgtEl>
                                          <p:spTgt spid="9"/>
                                        </p:tgtEl>
                                        <p:attrNameLst>
                                          <p:attrName>style.opacity</p:attrName>
                                        </p:attrNameLst>
                                      </p:cBhvr>
                                      <p:tavLst>
                                        <p:tav tm="0">
                                          <p:val>
                                            <p:fltVal val="0"/>
                                          </p:val>
                                        </p:tav>
                                        <p:tav tm="100000">
                                          <p:val>
                                            <p:fltVal val="1"/>
                                          </p:val>
                                        </p:tav>
                                      </p:tavLst>
                                    </p:anim>
                                    <p:animScale>
                                      <p:cBhvr>
                                        <p:cTn id="26" dur="998" fill="hold">
                                          <p:stCondLst>
                                            <p:cond delay="1"/>
                                          </p:stCondLst>
                                        </p:cTn>
                                        <p:tgtEl>
                                          <p:spTgt spid="9"/>
                                        </p:tgtEl>
                                      </p:cBhvr>
                                      <p:from x="500000" y="500000"/>
                                      <p:to x="100000" y="100000"/>
                                    </p:animScale>
                                    <p:anim to="" calcmode="lin" valueType="num">
                                      <p:cBhvr>
                                        <p:cTn id="27" dur="714" fill="hold">
                                          <p:stCondLst>
                                            <p:cond delay="286"/>
                                          </p:stCondLst>
                                        </p:cTn>
                                        <p:tgtEl>
                                          <p:spTgt spid="9"/>
                                        </p:tgtEl>
                                        <p:attrNameLst>
                                          <p:attrName>ppt_x</p:attrName>
                                        </p:attrNameLst>
                                      </p:cBhvr>
                                      <p:tavLst>
                                        <p:tav tm="0">
                                          <p:val>
                                            <p:strVal val="ppt_x-2"/>
                                          </p:val>
                                        </p:tav>
                                        <p:tav tm="100000">
                                          <p:val>
                                            <p:strVal val="#ppt_x"/>
                                          </p:val>
                                        </p:tav>
                                      </p:tavLst>
                                    </p:anim>
                                    <p:anim to="" calcmode="lin" valueType="num">
                                      <p:cBhvr>
                                        <p:cTn id="28" dur="714" fill="hold">
                                          <p:stCondLst>
                                            <p:cond delay="286"/>
                                          </p:stCondLst>
                                        </p:cTn>
                                        <p:tgtEl>
                                          <p:spTgt spid="9"/>
                                        </p:tgtEl>
                                        <p:attrNameLst>
                                          <p:attrName>ppt_y</p:attrName>
                                        </p:attrNameLst>
                                      </p:cBhvr>
                                      <p:tavLst>
                                        <p:tav tm="0">
                                          <p:val>
                                            <p:strVal val="ppt_y-2"/>
                                          </p:val>
                                        </p:tav>
                                        <p:tav tm="100000">
                                          <p:val>
                                            <p:strVal val="#ppt_y"/>
                                          </p:val>
                                        </p:tav>
                                      </p:tavLst>
                                    </p:anim>
                                  </p:childTnLst>
                                </p:cTn>
                              </p:par>
                              <p:par>
                                <p:cTn id="29" presetID="0" presetClass="entr" presetSubtype="0" decel="70000" fill="hold" grpId="0" nodeType="withEffect">
                                  <p:stCondLst>
                                    <p:cond delay="0"/>
                                  </p:stCondLst>
                                  <p:iterate type="lt">
                                    <p:tmPct val="1000"/>
                                  </p:iterate>
                                  <p:childTnLst>
                                    <p:set>
                                      <p:cBhvr>
                                        <p:cTn id="30" dur="855" fill="hold">
                                          <p:stCondLst>
                                            <p:cond delay="1"/>
                                          </p:stCondLst>
                                        </p:cTn>
                                        <p:tgtEl>
                                          <p:spTgt spid="10"/>
                                        </p:tgtEl>
                                        <p:attrNameLst>
                                          <p:attrName>style.visibility</p:attrName>
                                        </p:attrNameLst>
                                      </p:cBhvr>
                                      <p:to>
                                        <p:strVal val="visible"/>
                                      </p:to>
                                    </p:set>
                                    <p:anim to="" calcmode="lin" valueType="num">
                                      <p:cBhvr>
                                        <p:cTn id="31" dur="1" fill="hold">
                                          <p:stCondLst>
                                            <p:cond delay="0"/>
                                          </p:stCondLst>
                                        </p:cTn>
                                        <p:tgtEl>
                                          <p:spTgt spid="10"/>
                                        </p:tgtEl>
                                        <p:attrNameLst>
                                          <p:attrName>ppt_x</p:attrName>
                                        </p:attrNameLst>
                                      </p:cBhvr>
                                      <p:tavLst>
                                        <p:tav tm="0">
                                          <p:val>
                                            <p:strVal val="#ppt_x"/>
                                          </p:val>
                                        </p:tav>
                                        <p:tav tm="100000">
                                          <p:val>
                                            <p:strVal val="#ppt_x+0.15*sin(rand(0-360)+0)+2"/>
                                          </p:val>
                                        </p:tav>
                                      </p:tavLst>
                                    </p:anim>
                                    <p:anim to="" calcmode="lin" valueType="num">
                                      <p:cBhvr>
                                        <p:cTn id="32" dur="1" fill="hold">
                                          <p:stCondLst>
                                            <p:cond delay="0"/>
                                          </p:stCondLst>
                                        </p:cTn>
                                        <p:tgtEl>
                                          <p:spTgt spid="10"/>
                                        </p:tgtEl>
                                        <p:attrNameLst>
                                          <p:attrName>ppt_y</p:attrName>
                                        </p:attrNameLst>
                                      </p:cBhvr>
                                      <p:tavLst>
                                        <p:tav tm="0">
                                          <p:val>
                                            <p:strVal val="#ppt_y"/>
                                          </p:val>
                                        </p:tav>
                                        <p:tav tm="100000">
                                          <p:val>
                                            <p:strVal val="#ppt_y+0.15*sin(rand(0-360)+0)+2"/>
                                          </p:val>
                                        </p:tav>
                                      </p:tavLst>
                                    </p:anim>
                                    <p:anim to="" calcmode="lin" valueType="num">
                                      <p:cBhvr>
                                        <p:cTn id="33" dur="998" fill="hold">
                                          <p:stCondLst>
                                            <p:cond delay="2"/>
                                          </p:stCondLst>
                                        </p:cTn>
                                        <p:tgtEl>
                                          <p:spTgt spid="10"/>
                                        </p:tgtEl>
                                        <p:attrNameLst>
                                          <p:attrName>style.opacity</p:attrName>
                                        </p:attrNameLst>
                                      </p:cBhvr>
                                      <p:tavLst>
                                        <p:tav tm="0">
                                          <p:val>
                                            <p:fltVal val="0"/>
                                          </p:val>
                                        </p:tav>
                                        <p:tav tm="100000">
                                          <p:val>
                                            <p:fltVal val="1"/>
                                          </p:val>
                                        </p:tav>
                                      </p:tavLst>
                                    </p:anim>
                                    <p:animScale>
                                      <p:cBhvr>
                                        <p:cTn id="34" dur="998" fill="hold">
                                          <p:stCondLst>
                                            <p:cond delay="1"/>
                                          </p:stCondLst>
                                        </p:cTn>
                                        <p:tgtEl>
                                          <p:spTgt spid="10"/>
                                        </p:tgtEl>
                                      </p:cBhvr>
                                      <p:from x="500000" y="500000"/>
                                      <p:to x="100000" y="100000"/>
                                    </p:animScale>
                                    <p:anim to="" calcmode="lin" valueType="num">
                                      <p:cBhvr>
                                        <p:cTn id="35" dur="714" fill="hold">
                                          <p:stCondLst>
                                            <p:cond delay="286"/>
                                          </p:stCondLst>
                                        </p:cTn>
                                        <p:tgtEl>
                                          <p:spTgt spid="10"/>
                                        </p:tgtEl>
                                        <p:attrNameLst>
                                          <p:attrName>ppt_x</p:attrName>
                                        </p:attrNameLst>
                                      </p:cBhvr>
                                      <p:tavLst>
                                        <p:tav tm="0">
                                          <p:val>
                                            <p:strVal val="ppt_x-2"/>
                                          </p:val>
                                        </p:tav>
                                        <p:tav tm="100000">
                                          <p:val>
                                            <p:strVal val="#ppt_x"/>
                                          </p:val>
                                        </p:tav>
                                      </p:tavLst>
                                    </p:anim>
                                    <p:anim to="" calcmode="lin" valueType="num">
                                      <p:cBhvr>
                                        <p:cTn id="36" dur="714" fill="hold">
                                          <p:stCondLst>
                                            <p:cond delay="286"/>
                                          </p:stCondLst>
                                        </p:cTn>
                                        <p:tgtEl>
                                          <p:spTgt spid="10"/>
                                        </p:tgtEl>
                                        <p:attrNameLst>
                                          <p:attrName>ppt_y</p:attrName>
                                        </p:attrNameLst>
                                      </p:cBhvr>
                                      <p:tavLst>
                                        <p:tav tm="0">
                                          <p:val>
                                            <p:strVal val="ppt_y-2"/>
                                          </p:val>
                                        </p:tav>
                                        <p:tav tm="100000">
                                          <p:val>
                                            <p:strVal val="#ppt_y"/>
                                          </p:val>
                                        </p:tav>
                                      </p:tavLst>
                                    </p:anim>
                                  </p:childTnLst>
                                </p:cTn>
                              </p:par>
                              <p:par>
                                <p:cTn id="37" presetID="0" presetClass="entr" presetSubtype="0" decel="70000" fill="hold" grpId="0" nodeType="withEffect">
                                  <p:stCondLst>
                                    <p:cond delay="0"/>
                                  </p:stCondLst>
                                  <p:iterate type="lt">
                                    <p:tmPct val="1000"/>
                                  </p:iterate>
                                  <p:childTnLst>
                                    <p:set>
                                      <p:cBhvr>
                                        <p:cTn id="38" dur="855" fill="hold">
                                          <p:stCondLst>
                                            <p:cond delay="1"/>
                                          </p:stCondLst>
                                        </p:cTn>
                                        <p:tgtEl>
                                          <p:spTgt spid="11"/>
                                        </p:tgtEl>
                                        <p:attrNameLst>
                                          <p:attrName>style.visibility</p:attrName>
                                        </p:attrNameLst>
                                      </p:cBhvr>
                                      <p:to>
                                        <p:strVal val="visible"/>
                                      </p:to>
                                    </p:set>
                                    <p:anim to="" calcmode="lin" valueType="num">
                                      <p:cBhvr>
                                        <p:cTn id="39" dur="1" fill="hold">
                                          <p:stCondLst>
                                            <p:cond delay="0"/>
                                          </p:stCondLst>
                                        </p:cTn>
                                        <p:tgtEl>
                                          <p:spTgt spid="11"/>
                                        </p:tgtEl>
                                        <p:attrNameLst>
                                          <p:attrName>ppt_x</p:attrName>
                                        </p:attrNameLst>
                                      </p:cBhvr>
                                      <p:tavLst>
                                        <p:tav tm="0">
                                          <p:val>
                                            <p:strVal val="#ppt_x"/>
                                          </p:val>
                                        </p:tav>
                                        <p:tav tm="100000">
                                          <p:val>
                                            <p:strVal val="#ppt_x+0.15*sin(rand(0-360)+0)+2"/>
                                          </p:val>
                                        </p:tav>
                                      </p:tavLst>
                                    </p:anim>
                                    <p:anim to="" calcmode="lin" valueType="num">
                                      <p:cBhvr>
                                        <p:cTn id="40" dur="1" fill="hold">
                                          <p:stCondLst>
                                            <p:cond delay="0"/>
                                          </p:stCondLst>
                                        </p:cTn>
                                        <p:tgtEl>
                                          <p:spTgt spid="11"/>
                                        </p:tgtEl>
                                        <p:attrNameLst>
                                          <p:attrName>ppt_y</p:attrName>
                                        </p:attrNameLst>
                                      </p:cBhvr>
                                      <p:tavLst>
                                        <p:tav tm="0">
                                          <p:val>
                                            <p:strVal val="#ppt_y"/>
                                          </p:val>
                                        </p:tav>
                                        <p:tav tm="100000">
                                          <p:val>
                                            <p:strVal val="#ppt_y+0.15*sin(rand(0-360)+0)+2"/>
                                          </p:val>
                                        </p:tav>
                                      </p:tavLst>
                                    </p:anim>
                                    <p:anim to="" calcmode="lin" valueType="num">
                                      <p:cBhvr>
                                        <p:cTn id="41" dur="998" fill="hold">
                                          <p:stCondLst>
                                            <p:cond delay="2"/>
                                          </p:stCondLst>
                                        </p:cTn>
                                        <p:tgtEl>
                                          <p:spTgt spid="11"/>
                                        </p:tgtEl>
                                        <p:attrNameLst>
                                          <p:attrName>style.opacity</p:attrName>
                                        </p:attrNameLst>
                                      </p:cBhvr>
                                      <p:tavLst>
                                        <p:tav tm="0">
                                          <p:val>
                                            <p:fltVal val="0"/>
                                          </p:val>
                                        </p:tav>
                                        <p:tav tm="100000">
                                          <p:val>
                                            <p:fltVal val="1"/>
                                          </p:val>
                                        </p:tav>
                                      </p:tavLst>
                                    </p:anim>
                                    <p:animScale>
                                      <p:cBhvr>
                                        <p:cTn id="42" dur="998" fill="hold">
                                          <p:stCondLst>
                                            <p:cond delay="1"/>
                                          </p:stCondLst>
                                        </p:cTn>
                                        <p:tgtEl>
                                          <p:spTgt spid="11"/>
                                        </p:tgtEl>
                                      </p:cBhvr>
                                      <p:from x="500000" y="500000"/>
                                      <p:to x="100000" y="100000"/>
                                    </p:animScale>
                                    <p:anim to="" calcmode="lin" valueType="num">
                                      <p:cBhvr>
                                        <p:cTn id="43" dur="714" fill="hold">
                                          <p:stCondLst>
                                            <p:cond delay="286"/>
                                          </p:stCondLst>
                                        </p:cTn>
                                        <p:tgtEl>
                                          <p:spTgt spid="11"/>
                                        </p:tgtEl>
                                        <p:attrNameLst>
                                          <p:attrName>ppt_x</p:attrName>
                                        </p:attrNameLst>
                                      </p:cBhvr>
                                      <p:tavLst>
                                        <p:tav tm="0">
                                          <p:val>
                                            <p:strVal val="ppt_x-2"/>
                                          </p:val>
                                        </p:tav>
                                        <p:tav tm="100000">
                                          <p:val>
                                            <p:strVal val="#ppt_x"/>
                                          </p:val>
                                        </p:tav>
                                      </p:tavLst>
                                    </p:anim>
                                    <p:anim to="" calcmode="lin" valueType="num">
                                      <p:cBhvr>
                                        <p:cTn id="44" dur="714" fill="hold">
                                          <p:stCondLst>
                                            <p:cond delay="286"/>
                                          </p:stCondLst>
                                        </p:cTn>
                                        <p:tgtEl>
                                          <p:spTgt spid="11"/>
                                        </p:tgtEl>
                                        <p:attrNameLst>
                                          <p:attrName>ppt_y</p:attrName>
                                        </p:attrNameLst>
                                      </p:cBhvr>
                                      <p:tavLst>
                                        <p:tav tm="0">
                                          <p:val>
                                            <p:strVal val="ppt_y-2"/>
                                          </p:val>
                                        </p:tav>
                                        <p:tav tm="100000">
                                          <p:val>
                                            <p:strVal val="#ppt_y"/>
                                          </p:val>
                                        </p:tav>
                                      </p:tavLst>
                                    </p:anim>
                                  </p:childTnLst>
                                </p:cTn>
                              </p:par>
                              <p:par>
                                <p:cTn id="45" presetID="0" presetClass="entr" presetSubtype="0" decel="70000" fill="hold" grpId="0" nodeType="withEffect">
                                  <p:stCondLst>
                                    <p:cond delay="0"/>
                                  </p:stCondLst>
                                  <p:iterate type="lt">
                                    <p:tmPct val="1000"/>
                                  </p:iterate>
                                  <p:childTnLst>
                                    <p:set>
                                      <p:cBhvr>
                                        <p:cTn id="46" dur="855" fill="hold">
                                          <p:stCondLst>
                                            <p:cond delay="1"/>
                                          </p:stCondLst>
                                        </p:cTn>
                                        <p:tgtEl>
                                          <p:spTgt spid="12"/>
                                        </p:tgtEl>
                                        <p:attrNameLst>
                                          <p:attrName>style.visibility</p:attrName>
                                        </p:attrNameLst>
                                      </p:cBhvr>
                                      <p:to>
                                        <p:strVal val="visible"/>
                                      </p:to>
                                    </p:set>
                                    <p:anim to="" calcmode="lin" valueType="num">
                                      <p:cBhvr>
                                        <p:cTn id="47" dur="1" fill="hold">
                                          <p:stCondLst>
                                            <p:cond delay="0"/>
                                          </p:stCondLst>
                                        </p:cTn>
                                        <p:tgtEl>
                                          <p:spTgt spid="12"/>
                                        </p:tgtEl>
                                        <p:attrNameLst>
                                          <p:attrName>ppt_x</p:attrName>
                                        </p:attrNameLst>
                                      </p:cBhvr>
                                      <p:tavLst>
                                        <p:tav tm="0">
                                          <p:val>
                                            <p:strVal val="#ppt_x"/>
                                          </p:val>
                                        </p:tav>
                                        <p:tav tm="100000">
                                          <p:val>
                                            <p:strVal val="#ppt_x+0.15*sin(rand(0-360)+0)+2"/>
                                          </p:val>
                                        </p:tav>
                                      </p:tavLst>
                                    </p:anim>
                                    <p:anim to="" calcmode="lin" valueType="num">
                                      <p:cBhvr>
                                        <p:cTn id="48" dur="1" fill="hold">
                                          <p:stCondLst>
                                            <p:cond delay="0"/>
                                          </p:stCondLst>
                                        </p:cTn>
                                        <p:tgtEl>
                                          <p:spTgt spid="12"/>
                                        </p:tgtEl>
                                        <p:attrNameLst>
                                          <p:attrName>ppt_y</p:attrName>
                                        </p:attrNameLst>
                                      </p:cBhvr>
                                      <p:tavLst>
                                        <p:tav tm="0">
                                          <p:val>
                                            <p:strVal val="#ppt_y"/>
                                          </p:val>
                                        </p:tav>
                                        <p:tav tm="100000">
                                          <p:val>
                                            <p:strVal val="#ppt_y+0.15*sin(rand(0-360)+0)+2"/>
                                          </p:val>
                                        </p:tav>
                                      </p:tavLst>
                                    </p:anim>
                                    <p:anim to="" calcmode="lin" valueType="num">
                                      <p:cBhvr>
                                        <p:cTn id="49" dur="998" fill="hold">
                                          <p:stCondLst>
                                            <p:cond delay="2"/>
                                          </p:stCondLst>
                                        </p:cTn>
                                        <p:tgtEl>
                                          <p:spTgt spid="12"/>
                                        </p:tgtEl>
                                        <p:attrNameLst>
                                          <p:attrName>style.opacity</p:attrName>
                                        </p:attrNameLst>
                                      </p:cBhvr>
                                      <p:tavLst>
                                        <p:tav tm="0">
                                          <p:val>
                                            <p:fltVal val="0"/>
                                          </p:val>
                                        </p:tav>
                                        <p:tav tm="100000">
                                          <p:val>
                                            <p:fltVal val="1"/>
                                          </p:val>
                                        </p:tav>
                                      </p:tavLst>
                                    </p:anim>
                                    <p:animScale>
                                      <p:cBhvr>
                                        <p:cTn id="50" dur="998" fill="hold">
                                          <p:stCondLst>
                                            <p:cond delay="1"/>
                                          </p:stCondLst>
                                        </p:cTn>
                                        <p:tgtEl>
                                          <p:spTgt spid="12"/>
                                        </p:tgtEl>
                                      </p:cBhvr>
                                      <p:from x="500000" y="500000"/>
                                      <p:to x="100000" y="100000"/>
                                    </p:animScale>
                                    <p:anim to="" calcmode="lin" valueType="num">
                                      <p:cBhvr>
                                        <p:cTn id="51" dur="714" fill="hold">
                                          <p:stCondLst>
                                            <p:cond delay="286"/>
                                          </p:stCondLst>
                                        </p:cTn>
                                        <p:tgtEl>
                                          <p:spTgt spid="12"/>
                                        </p:tgtEl>
                                        <p:attrNameLst>
                                          <p:attrName>ppt_x</p:attrName>
                                        </p:attrNameLst>
                                      </p:cBhvr>
                                      <p:tavLst>
                                        <p:tav tm="0">
                                          <p:val>
                                            <p:strVal val="ppt_x-2"/>
                                          </p:val>
                                        </p:tav>
                                        <p:tav tm="100000">
                                          <p:val>
                                            <p:strVal val="#ppt_x"/>
                                          </p:val>
                                        </p:tav>
                                      </p:tavLst>
                                    </p:anim>
                                    <p:anim to="" calcmode="lin" valueType="num">
                                      <p:cBhvr>
                                        <p:cTn id="52" dur="714" fill="hold">
                                          <p:stCondLst>
                                            <p:cond delay="286"/>
                                          </p:stCondLst>
                                        </p:cTn>
                                        <p:tgtEl>
                                          <p:spTgt spid="12"/>
                                        </p:tgtEl>
                                        <p:attrNameLst>
                                          <p:attrName>ppt_y</p:attrName>
                                        </p:attrNameLst>
                                      </p:cBhvr>
                                      <p:tavLst>
                                        <p:tav tm="0">
                                          <p:val>
                                            <p:strVal val="ppt_y-2"/>
                                          </p:val>
                                        </p:tav>
                                        <p:tav tm="100000">
                                          <p:val>
                                            <p:strVal val="#ppt_y"/>
                                          </p:val>
                                        </p:tav>
                                      </p:tavLst>
                                    </p:anim>
                                  </p:childTnLst>
                                </p:cTn>
                              </p:par>
                              <p:par>
                                <p:cTn id="53" presetID="0" presetClass="entr" presetSubtype="0" decel="70000" fill="hold" grpId="0" nodeType="withEffect">
                                  <p:stCondLst>
                                    <p:cond delay="0"/>
                                  </p:stCondLst>
                                  <p:iterate type="lt">
                                    <p:tmPct val="1000"/>
                                  </p:iterate>
                                  <p:childTnLst>
                                    <p:set>
                                      <p:cBhvr>
                                        <p:cTn id="54" dur="855" fill="hold">
                                          <p:stCondLst>
                                            <p:cond delay="1"/>
                                          </p:stCondLst>
                                        </p:cTn>
                                        <p:tgtEl>
                                          <p:spTgt spid="13"/>
                                        </p:tgtEl>
                                        <p:attrNameLst>
                                          <p:attrName>style.visibility</p:attrName>
                                        </p:attrNameLst>
                                      </p:cBhvr>
                                      <p:to>
                                        <p:strVal val="visible"/>
                                      </p:to>
                                    </p:set>
                                    <p:anim to="" calcmode="lin" valueType="num">
                                      <p:cBhvr>
                                        <p:cTn id="55" dur="1" fill="hold">
                                          <p:stCondLst>
                                            <p:cond delay="0"/>
                                          </p:stCondLst>
                                        </p:cTn>
                                        <p:tgtEl>
                                          <p:spTgt spid="13"/>
                                        </p:tgtEl>
                                        <p:attrNameLst>
                                          <p:attrName>ppt_x</p:attrName>
                                        </p:attrNameLst>
                                      </p:cBhvr>
                                      <p:tavLst>
                                        <p:tav tm="0">
                                          <p:val>
                                            <p:strVal val="#ppt_x"/>
                                          </p:val>
                                        </p:tav>
                                        <p:tav tm="100000">
                                          <p:val>
                                            <p:strVal val="#ppt_x+0.15*sin(rand(0-360)+0)+2"/>
                                          </p:val>
                                        </p:tav>
                                      </p:tavLst>
                                    </p:anim>
                                    <p:anim to="" calcmode="lin" valueType="num">
                                      <p:cBhvr>
                                        <p:cTn id="56" dur="1" fill="hold">
                                          <p:stCondLst>
                                            <p:cond delay="0"/>
                                          </p:stCondLst>
                                        </p:cTn>
                                        <p:tgtEl>
                                          <p:spTgt spid="13"/>
                                        </p:tgtEl>
                                        <p:attrNameLst>
                                          <p:attrName>ppt_y</p:attrName>
                                        </p:attrNameLst>
                                      </p:cBhvr>
                                      <p:tavLst>
                                        <p:tav tm="0">
                                          <p:val>
                                            <p:strVal val="#ppt_y"/>
                                          </p:val>
                                        </p:tav>
                                        <p:tav tm="100000">
                                          <p:val>
                                            <p:strVal val="#ppt_y+0.15*sin(rand(0-360)+0)+2"/>
                                          </p:val>
                                        </p:tav>
                                      </p:tavLst>
                                    </p:anim>
                                    <p:anim to="" calcmode="lin" valueType="num">
                                      <p:cBhvr>
                                        <p:cTn id="57" dur="998" fill="hold">
                                          <p:stCondLst>
                                            <p:cond delay="2"/>
                                          </p:stCondLst>
                                        </p:cTn>
                                        <p:tgtEl>
                                          <p:spTgt spid="13"/>
                                        </p:tgtEl>
                                        <p:attrNameLst>
                                          <p:attrName>style.opacity</p:attrName>
                                        </p:attrNameLst>
                                      </p:cBhvr>
                                      <p:tavLst>
                                        <p:tav tm="0">
                                          <p:val>
                                            <p:fltVal val="0"/>
                                          </p:val>
                                        </p:tav>
                                        <p:tav tm="100000">
                                          <p:val>
                                            <p:fltVal val="1"/>
                                          </p:val>
                                        </p:tav>
                                      </p:tavLst>
                                    </p:anim>
                                    <p:animScale>
                                      <p:cBhvr>
                                        <p:cTn id="58" dur="998" fill="hold">
                                          <p:stCondLst>
                                            <p:cond delay="1"/>
                                          </p:stCondLst>
                                        </p:cTn>
                                        <p:tgtEl>
                                          <p:spTgt spid="13"/>
                                        </p:tgtEl>
                                      </p:cBhvr>
                                      <p:from x="500000" y="500000"/>
                                      <p:to x="100000" y="100000"/>
                                    </p:animScale>
                                    <p:anim to="" calcmode="lin" valueType="num">
                                      <p:cBhvr>
                                        <p:cTn id="59" dur="714" fill="hold">
                                          <p:stCondLst>
                                            <p:cond delay="286"/>
                                          </p:stCondLst>
                                        </p:cTn>
                                        <p:tgtEl>
                                          <p:spTgt spid="13"/>
                                        </p:tgtEl>
                                        <p:attrNameLst>
                                          <p:attrName>ppt_x</p:attrName>
                                        </p:attrNameLst>
                                      </p:cBhvr>
                                      <p:tavLst>
                                        <p:tav tm="0">
                                          <p:val>
                                            <p:strVal val="ppt_x-2"/>
                                          </p:val>
                                        </p:tav>
                                        <p:tav tm="100000">
                                          <p:val>
                                            <p:strVal val="#ppt_x"/>
                                          </p:val>
                                        </p:tav>
                                      </p:tavLst>
                                    </p:anim>
                                    <p:anim to="" calcmode="lin" valueType="num">
                                      <p:cBhvr>
                                        <p:cTn id="60" dur="714" fill="hold">
                                          <p:stCondLst>
                                            <p:cond delay="286"/>
                                          </p:stCondLst>
                                        </p:cTn>
                                        <p:tgtEl>
                                          <p:spTgt spid="13"/>
                                        </p:tgtEl>
                                        <p:attrNameLst>
                                          <p:attrName>ppt_y</p:attrName>
                                        </p:attrNameLst>
                                      </p:cBhvr>
                                      <p:tavLst>
                                        <p:tav tm="0">
                                          <p:val>
                                            <p:strVal val="ppt_y-2"/>
                                          </p:val>
                                        </p:tav>
                                        <p:tav tm="100000">
                                          <p:val>
                                            <p:strVal val="#ppt_y"/>
                                          </p:val>
                                        </p:tav>
                                      </p:tavLst>
                                    </p:anim>
                                  </p:childTnLst>
                                </p:cTn>
                              </p:par>
                              <p:par>
                                <p:cTn id="61" presetID="0" presetClass="entr" presetSubtype="0" decel="70000" fill="hold" grpId="0" nodeType="withEffect">
                                  <p:stCondLst>
                                    <p:cond delay="0"/>
                                  </p:stCondLst>
                                  <p:iterate type="lt">
                                    <p:tmPct val="1000"/>
                                  </p:iterate>
                                  <p:childTnLst>
                                    <p:set>
                                      <p:cBhvr>
                                        <p:cTn id="62" dur="855" fill="hold">
                                          <p:stCondLst>
                                            <p:cond delay="1"/>
                                          </p:stCondLst>
                                        </p:cTn>
                                        <p:tgtEl>
                                          <p:spTgt spid="14"/>
                                        </p:tgtEl>
                                        <p:attrNameLst>
                                          <p:attrName>style.visibility</p:attrName>
                                        </p:attrNameLst>
                                      </p:cBhvr>
                                      <p:to>
                                        <p:strVal val="visible"/>
                                      </p:to>
                                    </p:set>
                                    <p:anim to="" calcmode="lin" valueType="num">
                                      <p:cBhvr>
                                        <p:cTn id="63" dur="1" fill="hold">
                                          <p:stCondLst>
                                            <p:cond delay="0"/>
                                          </p:stCondLst>
                                        </p:cTn>
                                        <p:tgtEl>
                                          <p:spTgt spid="14"/>
                                        </p:tgtEl>
                                        <p:attrNameLst>
                                          <p:attrName>ppt_x</p:attrName>
                                        </p:attrNameLst>
                                      </p:cBhvr>
                                      <p:tavLst>
                                        <p:tav tm="0">
                                          <p:val>
                                            <p:strVal val="#ppt_x"/>
                                          </p:val>
                                        </p:tav>
                                        <p:tav tm="100000">
                                          <p:val>
                                            <p:strVal val="#ppt_x+0.15*sin(rand(0-360)+0)+2"/>
                                          </p:val>
                                        </p:tav>
                                      </p:tavLst>
                                    </p:anim>
                                    <p:anim to="" calcmode="lin" valueType="num">
                                      <p:cBhvr>
                                        <p:cTn id="64" dur="1" fill="hold">
                                          <p:stCondLst>
                                            <p:cond delay="0"/>
                                          </p:stCondLst>
                                        </p:cTn>
                                        <p:tgtEl>
                                          <p:spTgt spid="14"/>
                                        </p:tgtEl>
                                        <p:attrNameLst>
                                          <p:attrName>ppt_y</p:attrName>
                                        </p:attrNameLst>
                                      </p:cBhvr>
                                      <p:tavLst>
                                        <p:tav tm="0">
                                          <p:val>
                                            <p:strVal val="#ppt_y"/>
                                          </p:val>
                                        </p:tav>
                                        <p:tav tm="100000">
                                          <p:val>
                                            <p:strVal val="#ppt_y+0.15*sin(rand(0-360)+0)+2"/>
                                          </p:val>
                                        </p:tav>
                                      </p:tavLst>
                                    </p:anim>
                                    <p:anim to="" calcmode="lin" valueType="num">
                                      <p:cBhvr>
                                        <p:cTn id="65" dur="998" fill="hold">
                                          <p:stCondLst>
                                            <p:cond delay="2"/>
                                          </p:stCondLst>
                                        </p:cTn>
                                        <p:tgtEl>
                                          <p:spTgt spid="14"/>
                                        </p:tgtEl>
                                        <p:attrNameLst>
                                          <p:attrName>style.opacity</p:attrName>
                                        </p:attrNameLst>
                                      </p:cBhvr>
                                      <p:tavLst>
                                        <p:tav tm="0">
                                          <p:val>
                                            <p:fltVal val="0"/>
                                          </p:val>
                                        </p:tav>
                                        <p:tav tm="100000">
                                          <p:val>
                                            <p:fltVal val="1"/>
                                          </p:val>
                                        </p:tav>
                                      </p:tavLst>
                                    </p:anim>
                                    <p:animScale>
                                      <p:cBhvr>
                                        <p:cTn id="66" dur="998" fill="hold">
                                          <p:stCondLst>
                                            <p:cond delay="1"/>
                                          </p:stCondLst>
                                        </p:cTn>
                                        <p:tgtEl>
                                          <p:spTgt spid="14"/>
                                        </p:tgtEl>
                                      </p:cBhvr>
                                      <p:from x="500000" y="500000"/>
                                      <p:to x="100000" y="100000"/>
                                    </p:animScale>
                                    <p:anim to="" calcmode="lin" valueType="num">
                                      <p:cBhvr>
                                        <p:cTn id="67" dur="714" fill="hold">
                                          <p:stCondLst>
                                            <p:cond delay="286"/>
                                          </p:stCondLst>
                                        </p:cTn>
                                        <p:tgtEl>
                                          <p:spTgt spid="14"/>
                                        </p:tgtEl>
                                        <p:attrNameLst>
                                          <p:attrName>ppt_x</p:attrName>
                                        </p:attrNameLst>
                                      </p:cBhvr>
                                      <p:tavLst>
                                        <p:tav tm="0">
                                          <p:val>
                                            <p:strVal val="ppt_x-2"/>
                                          </p:val>
                                        </p:tav>
                                        <p:tav tm="100000">
                                          <p:val>
                                            <p:strVal val="#ppt_x"/>
                                          </p:val>
                                        </p:tav>
                                      </p:tavLst>
                                    </p:anim>
                                    <p:anim to="" calcmode="lin" valueType="num">
                                      <p:cBhvr>
                                        <p:cTn id="68" dur="714" fill="hold">
                                          <p:stCondLst>
                                            <p:cond delay="286"/>
                                          </p:stCondLst>
                                        </p:cTn>
                                        <p:tgtEl>
                                          <p:spTgt spid="14"/>
                                        </p:tgtEl>
                                        <p:attrNameLst>
                                          <p:attrName>ppt_y</p:attrName>
                                        </p:attrNameLst>
                                      </p:cBhvr>
                                      <p:tavLst>
                                        <p:tav tm="0">
                                          <p:val>
                                            <p:strVal val="ppt_y-2"/>
                                          </p:val>
                                        </p:tav>
                                        <p:tav tm="100000">
                                          <p:val>
                                            <p:strVal val="#ppt_y"/>
                                          </p:val>
                                        </p:tav>
                                      </p:tavLst>
                                    </p:anim>
                                  </p:childTnLst>
                                </p:cTn>
                              </p:par>
                              <p:par>
                                <p:cTn id="69" presetID="0" presetClass="entr" presetSubtype="0" decel="70000" fill="hold" grpId="0" nodeType="withEffect">
                                  <p:stCondLst>
                                    <p:cond delay="0"/>
                                  </p:stCondLst>
                                  <p:iterate type="lt">
                                    <p:tmPct val="1000"/>
                                  </p:iterate>
                                  <p:childTnLst>
                                    <p:set>
                                      <p:cBhvr>
                                        <p:cTn id="70" dur="855" fill="hold">
                                          <p:stCondLst>
                                            <p:cond delay="1"/>
                                          </p:stCondLst>
                                        </p:cTn>
                                        <p:tgtEl>
                                          <p:spTgt spid="15"/>
                                        </p:tgtEl>
                                        <p:attrNameLst>
                                          <p:attrName>style.visibility</p:attrName>
                                        </p:attrNameLst>
                                      </p:cBhvr>
                                      <p:to>
                                        <p:strVal val="visible"/>
                                      </p:to>
                                    </p:set>
                                    <p:anim to="" calcmode="lin" valueType="num">
                                      <p:cBhvr>
                                        <p:cTn id="71" dur="1" fill="hold">
                                          <p:stCondLst>
                                            <p:cond delay="0"/>
                                          </p:stCondLst>
                                        </p:cTn>
                                        <p:tgtEl>
                                          <p:spTgt spid="15"/>
                                        </p:tgtEl>
                                        <p:attrNameLst>
                                          <p:attrName>ppt_x</p:attrName>
                                        </p:attrNameLst>
                                      </p:cBhvr>
                                      <p:tavLst>
                                        <p:tav tm="0">
                                          <p:val>
                                            <p:strVal val="#ppt_x"/>
                                          </p:val>
                                        </p:tav>
                                        <p:tav tm="100000">
                                          <p:val>
                                            <p:strVal val="#ppt_x+0.15*sin(rand(0-360)+0)+2"/>
                                          </p:val>
                                        </p:tav>
                                      </p:tavLst>
                                    </p:anim>
                                    <p:anim to="" calcmode="lin" valueType="num">
                                      <p:cBhvr>
                                        <p:cTn id="72" dur="1" fill="hold">
                                          <p:stCondLst>
                                            <p:cond delay="0"/>
                                          </p:stCondLst>
                                        </p:cTn>
                                        <p:tgtEl>
                                          <p:spTgt spid="15"/>
                                        </p:tgtEl>
                                        <p:attrNameLst>
                                          <p:attrName>ppt_y</p:attrName>
                                        </p:attrNameLst>
                                      </p:cBhvr>
                                      <p:tavLst>
                                        <p:tav tm="0">
                                          <p:val>
                                            <p:strVal val="#ppt_y"/>
                                          </p:val>
                                        </p:tav>
                                        <p:tav tm="100000">
                                          <p:val>
                                            <p:strVal val="#ppt_y+0.15*sin(rand(0-360)+0)+2"/>
                                          </p:val>
                                        </p:tav>
                                      </p:tavLst>
                                    </p:anim>
                                    <p:anim to="" calcmode="lin" valueType="num">
                                      <p:cBhvr>
                                        <p:cTn id="73" dur="998" fill="hold">
                                          <p:stCondLst>
                                            <p:cond delay="2"/>
                                          </p:stCondLst>
                                        </p:cTn>
                                        <p:tgtEl>
                                          <p:spTgt spid="15"/>
                                        </p:tgtEl>
                                        <p:attrNameLst>
                                          <p:attrName>style.opacity</p:attrName>
                                        </p:attrNameLst>
                                      </p:cBhvr>
                                      <p:tavLst>
                                        <p:tav tm="0">
                                          <p:val>
                                            <p:fltVal val="0"/>
                                          </p:val>
                                        </p:tav>
                                        <p:tav tm="100000">
                                          <p:val>
                                            <p:fltVal val="1"/>
                                          </p:val>
                                        </p:tav>
                                      </p:tavLst>
                                    </p:anim>
                                    <p:animScale>
                                      <p:cBhvr>
                                        <p:cTn id="74" dur="998" fill="hold">
                                          <p:stCondLst>
                                            <p:cond delay="1"/>
                                          </p:stCondLst>
                                        </p:cTn>
                                        <p:tgtEl>
                                          <p:spTgt spid="15"/>
                                        </p:tgtEl>
                                      </p:cBhvr>
                                      <p:from x="500000" y="500000"/>
                                      <p:to x="100000" y="100000"/>
                                    </p:animScale>
                                    <p:anim to="" calcmode="lin" valueType="num">
                                      <p:cBhvr>
                                        <p:cTn id="75" dur="714" fill="hold">
                                          <p:stCondLst>
                                            <p:cond delay="286"/>
                                          </p:stCondLst>
                                        </p:cTn>
                                        <p:tgtEl>
                                          <p:spTgt spid="15"/>
                                        </p:tgtEl>
                                        <p:attrNameLst>
                                          <p:attrName>ppt_x</p:attrName>
                                        </p:attrNameLst>
                                      </p:cBhvr>
                                      <p:tavLst>
                                        <p:tav tm="0">
                                          <p:val>
                                            <p:strVal val="ppt_x-2"/>
                                          </p:val>
                                        </p:tav>
                                        <p:tav tm="100000">
                                          <p:val>
                                            <p:strVal val="#ppt_x"/>
                                          </p:val>
                                        </p:tav>
                                      </p:tavLst>
                                    </p:anim>
                                    <p:anim to="" calcmode="lin" valueType="num">
                                      <p:cBhvr>
                                        <p:cTn id="76" dur="714" fill="hold">
                                          <p:stCondLst>
                                            <p:cond delay="286"/>
                                          </p:stCondLst>
                                        </p:cTn>
                                        <p:tgtEl>
                                          <p:spTgt spid="15"/>
                                        </p:tgtEl>
                                        <p:attrNameLst>
                                          <p:attrName>ppt_y</p:attrName>
                                        </p:attrNameLst>
                                      </p:cBhvr>
                                      <p:tavLst>
                                        <p:tav tm="0">
                                          <p:val>
                                            <p:strVal val="ppt_y-2"/>
                                          </p:val>
                                        </p:tav>
                                        <p:tav tm="100000">
                                          <p:val>
                                            <p:strVal val="#ppt_y"/>
                                          </p:val>
                                        </p:tav>
                                      </p:tavLst>
                                    </p:anim>
                                  </p:childTnLst>
                                </p:cTn>
                              </p:par>
                              <p:par>
                                <p:cTn id="77" presetID="0" presetClass="entr" presetSubtype="0" decel="70000" fill="hold" grpId="0" nodeType="withEffect">
                                  <p:stCondLst>
                                    <p:cond delay="0"/>
                                  </p:stCondLst>
                                  <p:iterate type="lt">
                                    <p:tmPct val="1000"/>
                                  </p:iterate>
                                  <p:childTnLst>
                                    <p:set>
                                      <p:cBhvr>
                                        <p:cTn id="78" dur="855" fill="hold">
                                          <p:stCondLst>
                                            <p:cond delay="1"/>
                                          </p:stCondLst>
                                        </p:cTn>
                                        <p:tgtEl>
                                          <p:spTgt spid="16"/>
                                        </p:tgtEl>
                                        <p:attrNameLst>
                                          <p:attrName>style.visibility</p:attrName>
                                        </p:attrNameLst>
                                      </p:cBhvr>
                                      <p:to>
                                        <p:strVal val="visible"/>
                                      </p:to>
                                    </p:set>
                                    <p:anim to="" calcmode="lin" valueType="num">
                                      <p:cBhvr>
                                        <p:cTn id="79" dur="1" fill="hold">
                                          <p:stCondLst>
                                            <p:cond delay="0"/>
                                          </p:stCondLst>
                                        </p:cTn>
                                        <p:tgtEl>
                                          <p:spTgt spid="16"/>
                                        </p:tgtEl>
                                        <p:attrNameLst>
                                          <p:attrName>ppt_x</p:attrName>
                                        </p:attrNameLst>
                                      </p:cBhvr>
                                      <p:tavLst>
                                        <p:tav tm="0">
                                          <p:val>
                                            <p:strVal val="#ppt_x"/>
                                          </p:val>
                                        </p:tav>
                                        <p:tav tm="100000">
                                          <p:val>
                                            <p:strVal val="#ppt_x+0.15*sin(rand(0-360)+0)+2"/>
                                          </p:val>
                                        </p:tav>
                                      </p:tavLst>
                                    </p:anim>
                                    <p:anim to="" calcmode="lin" valueType="num">
                                      <p:cBhvr>
                                        <p:cTn id="80" dur="1" fill="hold">
                                          <p:stCondLst>
                                            <p:cond delay="0"/>
                                          </p:stCondLst>
                                        </p:cTn>
                                        <p:tgtEl>
                                          <p:spTgt spid="16"/>
                                        </p:tgtEl>
                                        <p:attrNameLst>
                                          <p:attrName>ppt_y</p:attrName>
                                        </p:attrNameLst>
                                      </p:cBhvr>
                                      <p:tavLst>
                                        <p:tav tm="0">
                                          <p:val>
                                            <p:strVal val="#ppt_y"/>
                                          </p:val>
                                        </p:tav>
                                        <p:tav tm="100000">
                                          <p:val>
                                            <p:strVal val="#ppt_y+0.15*sin(rand(0-360)+0)+2"/>
                                          </p:val>
                                        </p:tav>
                                      </p:tavLst>
                                    </p:anim>
                                    <p:anim to="" calcmode="lin" valueType="num">
                                      <p:cBhvr>
                                        <p:cTn id="81" dur="998" fill="hold">
                                          <p:stCondLst>
                                            <p:cond delay="2"/>
                                          </p:stCondLst>
                                        </p:cTn>
                                        <p:tgtEl>
                                          <p:spTgt spid="16"/>
                                        </p:tgtEl>
                                        <p:attrNameLst>
                                          <p:attrName>style.opacity</p:attrName>
                                        </p:attrNameLst>
                                      </p:cBhvr>
                                      <p:tavLst>
                                        <p:tav tm="0">
                                          <p:val>
                                            <p:fltVal val="0"/>
                                          </p:val>
                                        </p:tav>
                                        <p:tav tm="100000">
                                          <p:val>
                                            <p:fltVal val="1"/>
                                          </p:val>
                                        </p:tav>
                                      </p:tavLst>
                                    </p:anim>
                                    <p:animScale>
                                      <p:cBhvr>
                                        <p:cTn id="82" dur="998" fill="hold">
                                          <p:stCondLst>
                                            <p:cond delay="1"/>
                                          </p:stCondLst>
                                        </p:cTn>
                                        <p:tgtEl>
                                          <p:spTgt spid="16"/>
                                        </p:tgtEl>
                                      </p:cBhvr>
                                      <p:from x="500000" y="500000"/>
                                      <p:to x="100000" y="100000"/>
                                    </p:animScale>
                                    <p:anim to="" calcmode="lin" valueType="num">
                                      <p:cBhvr>
                                        <p:cTn id="83" dur="714" fill="hold">
                                          <p:stCondLst>
                                            <p:cond delay="286"/>
                                          </p:stCondLst>
                                        </p:cTn>
                                        <p:tgtEl>
                                          <p:spTgt spid="16"/>
                                        </p:tgtEl>
                                        <p:attrNameLst>
                                          <p:attrName>ppt_x</p:attrName>
                                        </p:attrNameLst>
                                      </p:cBhvr>
                                      <p:tavLst>
                                        <p:tav tm="0">
                                          <p:val>
                                            <p:strVal val="ppt_x-2"/>
                                          </p:val>
                                        </p:tav>
                                        <p:tav tm="100000">
                                          <p:val>
                                            <p:strVal val="#ppt_x"/>
                                          </p:val>
                                        </p:tav>
                                      </p:tavLst>
                                    </p:anim>
                                    <p:anim to="" calcmode="lin" valueType="num">
                                      <p:cBhvr>
                                        <p:cTn id="84" dur="714" fill="hold">
                                          <p:stCondLst>
                                            <p:cond delay="286"/>
                                          </p:stCondLst>
                                        </p:cTn>
                                        <p:tgtEl>
                                          <p:spTgt spid="16"/>
                                        </p:tgtEl>
                                        <p:attrNameLst>
                                          <p:attrName>ppt_y</p:attrName>
                                        </p:attrNameLst>
                                      </p:cBhvr>
                                      <p:tavLst>
                                        <p:tav tm="0">
                                          <p:val>
                                            <p:strVal val="ppt_y-2"/>
                                          </p:val>
                                        </p:tav>
                                        <p:tav tm="100000">
                                          <p:val>
                                            <p:strVal val="#ppt_y"/>
                                          </p:val>
                                        </p:tav>
                                      </p:tavLst>
                                    </p:anim>
                                  </p:childTnLst>
                                </p:cTn>
                              </p:par>
                              <p:par>
                                <p:cTn id="85" presetID="0" presetClass="entr" presetSubtype="0" decel="70000" fill="hold" grpId="0" nodeType="withEffect">
                                  <p:stCondLst>
                                    <p:cond delay="0"/>
                                  </p:stCondLst>
                                  <p:iterate type="lt">
                                    <p:tmPct val="1000"/>
                                  </p:iterate>
                                  <p:childTnLst>
                                    <p:set>
                                      <p:cBhvr>
                                        <p:cTn id="86" dur="855" fill="hold">
                                          <p:stCondLst>
                                            <p:cond delay="1"/>
                                          </p:stCondLst>
                                        </p:cTn>
                                        <p:tgtEl>
                                          <p:spTgt spid="17"/>
                                        </p:tgtEl>
                                        <p:attrNameLst>
                                          <p:attrName>style.visibility</p:attrName>
                                        </p:attrNameLst>
                                      </p:cBhvr>
                                      <p:to>
                                        <p:strVal val="visible"/>
                                      </p:to>
                                    </p:set>
                                    <p:anim to="" calcmode="lin" valueType="num">
                                      <p:cBhvr>
                                        <p:cTn id="87" dur="1" fill="hold">
                                          <p:stCondLst>
                                            <p:cond delay="0"/>
                                          </p:stCondLst>
                                        </p:cTn>
                                        <p:tgtEl>
                                          <p:spTgt spid="17"/>
                                        </p:tgtEl>
                                        <p:attrNameLst>
                                          <p:attrName>ppt_x</p:attrName>
                                        </p:attrNameLst>
                                      </p:cBhvr>
                                      <p:tavLst>
                                        <p:tav tm="0">
                                          <p:val>
                                            <p:strVal val="#ppt_x"/>
                                          </p:val>
                                        </p:tav>
                                        <p:tav tm="100000">
                                          <p:val>
                                            <p:strVal val="#ppt_x+0.15*sin(rand(0-360)+0)+2"/>
                                          </p:val>
                                        </p:tav>
                                      </p:tavLst>
                                    </p:anim>
                                    <p:anim to="" calcmode="lin" valueType="num">
                                      <p:cBhvr>
                                        <p:cTn id="88" dur="1" fill="hold">
                                          <p:stCondLst>
                                            <p:cond delay="0"/>
                                          </p:stCondLst>
                                        </p:cTn>
                                        <p:tgtEl>
                                          <p:spTgt spid="17"/>
                                        </p:tgtEl>
                                        <p:attrNameLst>
                                          <p:attrName>ppt_y</p:attrName>
                                        </p:attrNameLst>
                                      </p:cBhvr>
                                      <p:tavLst>
                                        <p:tav tm="0">
                                          <p:val>
                                            <p:strVal val="#ppt_y"/>
                                          </p:val>
                                        </p:tav>
                                        <p:tav tm="100000">
                                          <p:val>
                                            <p:strVal val="#ppt_y+0.15*sin(rand(0-360)+0)+2"/>
                                          </p:val>
                                        </p:tav>
                                      </p:tavLst>
                                    </p:anim>
                                    <p:anim to="" calcmode="lin" valueType="num">
                                      <p:cBhvr>
                                        <p:cTn id="89" dur="998" fill="hold">
                                          <p:stCondLst>
                                            <p:cond delay="2"/>
                                          </p:stCondLst>
                                        </p:cTn>
                                        <p:tgtEl>
                                          <p:spTgt spid="17"/>
                                        </p:tgtEl>
                                        <p:attrNameLst>
                                          <p:attrName>style.opacity</p:attrName>
                                        </p:attrNameLst>
                                      </p:cBhvr>
                                      <p:tavLst>
                                        <p:tav tm="0">
                                          <p:val>
                                            <p:fltVal val="0"/>
                                          </p:val>
                                        </p:tav>
                                        <p:tav tm="100000">
                                          <p:val>
                                            <p:fltVal val="1"/>
                                          </p:val>
                                        </p:tav>
                                      </p:tavLst>
                                    </p:anim>
                                    <p:animScale>
                                      <p:cBhvr>
                                        <p:cTn id="90" dur="998" fill="hold">
                                          <p:stCondLst>
                                            <p:cond delay="1"/>
                                          </p:stCondLst>
                                        </p:cTn>
                                        <p:tgtEl>
                                          <p:spTgt spid="17"/>
                                        </p:tgtEl>
                                      </p:cBhvr>
                                      <p:from x="500000" y="500000"/>
                                      <p:to x="100000" y="100000"/>
                                    </p:animScale>
                                    <p:anim to="" calcmode="lin" valueType="num">
                                      <p:cBhvr>
                                        <p:cTn id="91" dur="714" fill="hold">
                                          <p:stCondLst>
                                            <p:cond delay="286"/>
                                          </p:stCondLst>
                                        </p:cTn>
                                        <p:tgtEl>
                                          <p:spTgt spid="17"/>
                                        </p:tgtEl>
                                        <p:attrNameLst>
                                          <p:attrName>ppt_x</p:attrName>
                                        </p:attrNameLst>
                                      </p:cBhvr>
                                      <p:tavLst>
                                        <p:tav tm="0">
                                          <p:val>
                                            <p:strVal val="ppt_x-2"/>
                                          </p:val>
                                        </p:tav>
                                        <p:tav tm="100000">
                                          <p:val>
                                            <p:strVal val="#ppt_x"/>
                                          </p:val>
                                        </p:tav>
                                      </p:tavLst>
                                    </p:anim>
                                    <p:anim to="" calcmode="lin" valueType="num">
                                      <p:cBhvr>
                                        <p:cTn id="92" dur="714" fill="hold">
                                          <p:stCondLst>
                                            <p:cond delay="286"/>
                                          </p:stCondLst>
                                        </p:cTn>
                                        <p:tgtEl>
                                          <p:spTgt spid="17"/>
                                        </p:tgtEl>
                                        <p:attrNameLst>
                                          <p:attrName>ppt_y</p:attrName>
                                        </p:attrNameLst>
                                      </p:cBhvr>
                                      <p:tavLst>
                                        <p:tav tm="0">
                                          <p:val>
                                            <p:strVal val="ppt_y-2"/>
                                          </p:val>
                                        </p:tav>
                                        <p:tav tm="100000">
                                          <p:val>
                                            <p:strVal val="#ppt_y"/>
                                          </p:val>
                                        </p:tav>
                                      </p:tavLst>
                                    </p:anim>
                                  </p:childTnLst>
                                </p:cTn>
                              </p:par>
                              <p:par>
                                <p:cTn id="93" presetID="0" presetClass="entr" presetSubtype="0" decel="70000" fill="hold" grpId="0" nodeType="withEffect">
                                  <p:stCondLst>
                                    <p:cond delay="0"/>
                                  </p:stCondLst>
                                  <p:iterate type="lt">
                                    <p:tmPct val="1000"/>
                                  </p:iterate>
                                  <p:childTnLst>
                                    <p:set>
                                      <p:cBhvr>
                                        <p:cTn id="94" dur="855" fill="hold">
                                          <p:stCondLst>
                                            <p:cond delay="1"/>
                                          </p:stCondLst>
                                        </p:cTn>
                                        <p:tgtEl>
                                          <p:spTgt spid="18"/>
                                        </p:tgtEl>
                                        <p:attrNameLst>
                                          <p:attrName>style.visibility</p:attrName>
                                        </p:attrNameLst>
                                      </p:cBhvr>
                                      <p:to>
                                        <p:strVal val="visible"/>
                                      </p:to>
                                    </p:set>
                                    <p:anim to="" calcmode="lin" valueType="num">
                                      <p:cBhvr>
                                        <p:cTn id="95" dur="1" fill="hold">
                                          <p:stCondLst>
                                            <p:cond delay="0"/>
                                          </p:stCondLst>
                                        </p:cTn>
                                        <p:tgtEl>
                                          <p:spTgt spid="18"/>
                                        </p:tgtEl>
                                        <p:attrNameLst>
                                          <p:attrName>ppt_x</p:attrName>
                                        </p:attrNameLst>
                                      </p:cBhvr>
                                      <p:tavLst>
                                        <p:tav tm="0">
                                          <p:val>
                                            <p:strVal val="#ppt_x"/>
                                          </p:val>
                                        </p:tav>
                                        <p:tav tm="100000">
                                          <p:val>
                                            <p:strVal val="#ppt_x+0.15*sin(rand(0-360)+0)+2"/>
                                          </p:val>
                                        </p:tav>
                                      </p:tavLst>
                                    </p:anim>
                                    <p:anim to="" calcmode="lin" valueType="num">
                                      <p:cBhvr>
                                        <p:cTn id="96" dur="1" fill="hold">
                                          <p:stCondLst>
                                            <p:cond delay="0"/>
                                          </p:stCondLst>
                                        </p:cTn>
                                        <p:tgtEl>
                                          <p:spTgt spid="18"/>
                                        </p:tgtEl>
                                        <p:attrNameLst>
                                          <p:attrName>ppt_y</p:attrName>
                                        </p:attrNameLst>
                                      </p:cBhvr>
                                      <p:tavLst>
                                        <p:tav tm="0">
                                          <p:val>
                                            <p:strVal val="#ppt_y"/>
                                          </p:val>
                                        </p:tav>
                                        <p:tav tm="100000">
                                          <p:val>
                                            <p:strVal val="#ppt_y+0.15*sin(rand(0-360)+0)+2"/>
                                          </p:val>
                                        </p:tav>
                                      </p:tavLst>
                                    </p:anim>
                                    <p:anim to="" calcmode="lin" valueType="num">
                                      <p:cBhvr>
                                        <p:cTn id="97" dur="998" fill="hold">
                                          <p:stCondLst>
                                            <p:cond delay="2"/>
                                          </p:stCondLst>
                                        </p:cTn>
                                        <p:tgtEl>
                                          <p:spTgt spid="18"/>
                                        </p:tgtEl>
                                        <p:attrNameLst>
                                          <p:attrName>style.opacity</p:attrName>
                                        </p:attrNameLst>
                                      </p:cBhvr>
                                      <p:tavLst>
                                        <p:tav tm="0">
                                          <p:val>
                                            <p:fltVal val="0"/>
                                          </p:val>
                                        </p:tav>
                                        <p:tav tm="100000">
                                          <p:val>
                                            <p:fltVal val="1"/>
                                          </p:val>
                                        </p:tav>
                                      </p:tavLst>
                                    </p:anim>
                                    <p:animScale>
                                      <p:cBhvr>
                                        <p:cTn id="98" dur="998" fill="hold">
                                          <p:stCondLst>
                                            <p:cond delay="1"/>
                                          </p:stCondLst>
                                        </p:cTn>
                                        <p:tgtEl>
                                          <p:spTgt spid="18"/>
                                        </p:tgtEl>
                                      </p:cBhvr>
                                      <p:from x="500000" y="500000"/>
                                      <p:to x="100000" y="100000"/>
                                    </p:animScale>
                                    <p:anim to="" calcmode="lin" valueType="num">
                                      <p:cBhvr>
                                        <p:cTn id="99" dur="714" fill="hold">
                                          <p:stCondLst>
                                            <p:cond delay="286"/>
                                          </p:stCondLst>
                                        </p:cTn>
                                        <p:tgtEl>
                                          <p:spTgt spid="18"/>
                                        </p:tgtEl>
                                        <p:attrNameLst>
                                          <p:attrName>ppt_x</p:attrName>
                                        </p:attrNameLst>
                                      </p:cBhvr>
                                      <p:tavLst>
                                        <p:tav tm="0">
                                          <p:val>
                                            <p:strVal val="ppt_x-2"/>
                                          </p:val>
                                        </p:tav>
                                        <p:tav tm="100000">
                                          <p:val>
                                            <p:strVal val="#ppt_x"/>
                                          </p:val>
                                        </p:tav>
                                      </p:tavLst>
                                    </p:anim>
                                    <p:anim to="" calcmode="lin" valueType="num">
                                      <p:cBhvr>
                                        <p:cTn id="100" dur="714" fill="hold">
                                          <p:stCondLst>
                                            <p:cond delay="286"/>
                                          </p:stCondLst>
                                        </p:cTn>
                                        <p:tgtEl>
                                          <p:spTgt spid="18"/>
                                        </p:tgtEl>
                                        <p:attrNameLst>
                                          <p:attrName>ppt_y</p:attrName>
                                        </p:attrNameLst>
                                      </p:cBhvr>
                                      <p:tavLst>
                                        <p:tav tm="0">
                                          <p:val>
                                            <p:strVal val="ppt_y-2"/>
                                          </p:val>
                                        </p:tav>
                                        <p:tav tm="100000">
                                          <p:val>
                                            <p:strVal val="#ppt_y"/>
                                          </p:val>
                                        </p:tav>
                                      </p:tavLst>
                                    </p:anim>
                                  </p:childTnLst>
                                </p:cTn>
                              </p:par>
                              <p:par>
                                <p:cTn id="101" presetID="0" presetClass="entr" presetSubtype="0" decel="70000" fill="hold" grpId="0" nodeType="withEffect">
                                  <p:stCondLst>
                                    <p:cond delay="0"/>
                                  </p:stCondLst>
                                  <p:iterate type="lt">
                                    <p:tmPct val="1000"/>
                                  </p:iterate>
                                  <p:childTnLst>
                                    <p:set>
                                      <p:cBhvr>
                                        <p:cTn id="102" dur="855" fill="hold">
                                          <p:stCondLst>
                                            <p:cond delay="1"/>
                                          </p:stCondLst>
                                        </p:cTn>
                                        <p:tgtEl>
                                          <p:spTgt spid="19"/>
                                        </p:tgtEl>
                                        <p:attrNameLst>
                                          <p:attrName>style.visibility</p:attrName>
                                        </p:attrNameLst>
                                      </p:cBhvr>
                                      <p:to>
                                        <p:strVal val="visible"/>
                                      </p:to>
                                    </p:set>
                                    <p:anim to="" calcmode="lin" valueType="num">
                                      <p:cBhvr>
                                        <p:cTn id="103" dur="1" fill="hold">
                                          <p:stCondLst>
                                            <p:cond delay="0"/>
                                          </p:stCondLst>
                                        </p:cTn>
                                        <p:tgtEl>
                                          <p:spTgt spid="19"/>
                                        </p:tgtEl>
                                        <p:attrNameLst>
                                          <p:attrName>ppt_x</p:attrName>
                                        </p:attrNameLst>
                                      </p:cBhvr>
                                      <p:tavLst>
                                        <p:tav tm="0">
                                          <p:val>
                                            <p:strVal val="#ppt_x"/>
                                          </p:val>
                                        </p:tav>
                                        <p:tav tm="100000">
                                          <p:val>
                                            <p:strVal val="#ppt_x+0.15*sin(rand(0-360)+0)+2"/>
                                          </p:val>
                                        </p:tav>
                                      </p:tavLst>
                                    </p:anim>
                                    <p:anim to="" calcmode="lin" valueType="num">
                                      <p:cBhvr>
                                        <p:cTn id="104" dur="1" fill="hold">
                                          <p:stCondLst>
                                            <p:cond delay="0"/>
                                          </p:stCondLst>
                                        </p:cTn>
                                        <p:tgtEl>
                                          <p:spTgt spid="19"/>
                                        </p:tgtEl>
                                        <p:attrNameLst>
                                          <p:attrName>ppt_y</p:attrName>
                                        </p:attrNameLst>
                                      </p:cBhvr>
                                      <p:tavLst>
                                        <p:tav tm="0">
                                          <p:val>
                                            <p:strVal val="#ppt_y"/>
                                          </p:val>
                                        </p:tav>
                                        <p:tav tm="100000">
                                          <p:val>
                                            <p:strVal val="#ppt_y+0.15*sin(rand(0-360)+0)+2"/>
                                          </p:val>
                                        </p:tav>
                                      </p:tavLst>
                                    </p:anim>
                                    <p:anim to="" calcmode="lin" valueType="num">
                                      <p:cBhvr>
                                        <p:cTn id="105" dur="998" fill="hold">
                                          <p:stCondLst>
                                            <p:cond delay="2"/>
                                          </p:stCondLst>
                                        </p:cTn>
                                        <p:tgtEl>
                                          <p:spTgt spid="19"/>
                                        </p:tgtEl>
                                        <p:attrNameLst>
                                          <p:attrName>style.opacity</p:attrName>
                                        </p:attrNameLst>
                                      </p:cBhvr>
                                      <p:tavLst>
                                        <p:tav tm="0">
                                          <p:val>
                                            <p:fltVal val="0"/>
                                          </p:val>
                                        </p:tav>
                                        <p:tav tm="100000">
                                          <p:val>
                                            <p:fltVal val="1"/>
                                          </p:val>
                                        </p:tav>
                                      </p:tavLst>
                                    </p:anim>
                                    <p:animScale>
                                      <p:cBhvr>
                                        <p:cTn id="106" dur="998" fill="hold">
                                          <p:stCondLst>
                                            <p:cond delay="1"/>
                                          </p:stCondLst>
                                        </p:cTn>
                                        <p:tgtEl>
                                          <p:spTgt spid="19"/>
                                        </p:tgtEl>
                                      </p:cBhvr>
                                      <p:from x="500000" y="500000"/>
                                      <p:to x="100000" y="100000"/>
                                    </p:animScale>
                                    <p:anim to="" calcmode="lin" valueType="num">
                                      <p:cBhvr>
                                        <p:cTn id="107" dur="714" fill="hold">
                                          <p:stCondLst>
                                            <p:cond delay="286"/>
                                          </p:stCondLst>
                                        </p:cTn>
                                        <p:tgtEl>
                                          <p:spTgt spid="19"/>
                                        </p:tgtEl>
                                        <p:attrNameLst>
                                          <p:attrName>ppt_x</p:attrName>
                                        </p:attrNameLst>
                                      </p:cBhvr>
                                      <p:tavLst>
                                        <p:tav tm="0">
                                          <p:val>
                                            <p:strVal val="ppt_x-2"/>
                                          </p:val>
                                        </p:tav>
                                        <p:tav tm="100000">
                                          <p:val>
                                            <p:strVal val="#ppt_x"/>
                                          </p:val>
                                        </p:tav>
                                      </p:tavLst>
                                    </p:anim>
                                    <p:anim to="" calcmode="lin" valueType="num">
                                      <p:cBhvr>
                                        <p:cTn id="108" dur="714" fill="hold">
                                          <p:stCondLst>
                                            <p:cond delay="286"/>
                                          </p:stCondLst>
                                        </p:cTn>
                                        <p:tgtEl>
                                          <p:spTgt spid="19"/>
                                        </p:tgtEl>
                                        <p:attrNameLst>
                                          <p:attrName>ppt_y</p:attrName>
                                        </p:attrNameLst>
                                      </p:cBhvr>
                                      <p:tavLst>
                                        <p:tav tm="0">
                                          <p:val>
                                            <p:strVal val="ppt_y-2"/>
                                          </p:val>
                                        </p:tav>
                                        <p:tav tm="100000">
                                          <p:val>
                                            <p:strVal val="#ppt_y"/>
                                          </p:val>
                                        </p:tav>
                                      </p:tavLst>
                                    </p:anim>
                                  </p:childTnLst>
                                </p:cTn>
                              </p:par>
                              <p:par>
                                <p:cTn id="109" presetID="0" presetClass="entr" presetSubtype="0" decel="70000" fill="hold" grpId="0" nodeType="withEffect">
                                  <p:stCondLst>
                                    <p:cond delay="0"/>
                                  </p:stCondLst>
                                  <p:iterate type="lt">
                                    <p:tmPct val="1000"/>
                                  </p:iterate>
                                  <p:childTnLst>
                                    <p:set>
                                      <p:cBhvr>
                                        <p:cTn id="110" dur="855" fill="hold">
                                          <p:stCondLst>
                                            <p:cond delay="1"/>
                                          </p:stCondLst>
                                        </p:cTn>
                                        <p:tgtEl>
                                          <p:spTgt spid="20"/>
                                        </p:tgtEl>
                                        <p:attrNameLst>
                                          <p:attrName>style.visibility</p:attrName>
                                        </p:attrNameLst>
                                      </p:cBhvr>
                                      <p:to>
                                        <p:strVal val="visible"/>
                                      </p:to>
                                    </p:set>
                                    <p:anim to="" calcmode="lin" valueType="num">
                                      <p:cBhvr>
                                        <p:cTn id="111" dur="1" fill="hold">
                                          <p:stCondLst>
                                            <p:cond delay="0"/>
                                          </p:stCondLst>
                                        </p:cTn>
                                        <p:tgtEl>
                                          <p:spTgt spid="20"/>
                                        </p:tgtEl>
                                        <p:attrNameLst>
                                          <p:attrName>ppt_x</p:attrName>
                                        </p:attrNameLst>
                                      </p:cBhvr>
                                      <p:tavLst>
                                        <p:tav tm="0">
                                          <p:val>
                                            <p:strVal val="#ppt_x"/>
                                          </p:val>
                                        </p:tav>
                                        <p:tav tm="100000">
                                          <p:val>
                                            <p:strVal val="#ppt_x+0.15*sin(rand(0-360)+0)+2"/>
                                          </p:val>
                                        </p:tav>
                                      </p:tavLst>
                                    </p:anim>
                                    <p:anim to="" calcmode="lin" valueType="num">
                                      <p:cBhvr>
                                        <p:cTn id="112" dur="1" fill="hold">
                                          <p:stCondLst>
                                            <p:cond delay="0"/>
                                          </p:stCondLst>
                                        </p:cTn>
                                        <p:tgtEl>
                                          <p:spTgt spid="20"/>
                                        </p:tgtEl>
                                        <p:attrNameLst>
                                          <p:attrName>ppt_y</p:attrName>
                                        </p:attrNameLst>
                                      </p:cBhvr>
                                      <p:tavLst>
                                        <p:tav tm="0">
                                          <p:val>
                                            <p:strVal val="#ppt_y"/>
                                          </p:val>
                                        </p:tav>
                                        <p:tav tm="100000">
                                          <p:val>
                                            <p:strVal val="#ppt_y+0.15*sin(rand(0-360)+0)+2"/>
                                          </p:val>
                                        </p:tav>
                                      </p:tavLst>
                                    </p:anim>
                                    <p:anim to="" calcmode="lin" valueType="num">
                                      <p:cBhvr>
                                        <p:cTn id="113" dur="998" fill="hold">
                                          <p:stCondLst>
                                            <p:cond delay="2"/>
                                          </p:stCondLst>
                                        </p:cTn>
                                        <p:tgtEl>
                                          <p:spTgt spid="20"/>
                                        </p:tgtEl>
                                        <p:attrNameLst>
                                          <p:attrName>style.opacity</p:attrName>
                                        </p:attrNameLst>
                                      </p:cBhvr>
                                      <p:tavLst>
                                        <p:tav tm="0">
                                          <p:val>
                                            <p:fltVal val="0"/>
                                          </p:val>
                                        </p:tav>
                                        <p:tav tm="100000">
                                          <p:val>
                                            <p:fltVal val="1"/>
                                          </p:val>
                                        </p:tav>
                                      </p:tavLst>
                                    </p:anim>
                                    <p:animScale>
                                      <p:cBhvr>
                                        <p:cTn id="114" dur="998" fill="hold">
                                          <p:stCondLst>
                                            <p:cond delay="1"/>
                                          </p:stCondLst>
                                        </p:cTn>
                                        <p:tgtEl>
                                          <p:spTgt spid="20"/>
                                        </p:tgtEl>
                                      </p:cBhvr>
                                      <p:from x="500000" y="500000"/>
                                      <p:to x="100000" y="100000"/>
                                    </p:animScale>
                                    <p:anim to="" calcmode="lin" valueType="num">
                                      <p:cBhvr>
                                        <p:cTn id="115" dur="714" fill="hold">
                                          <p:stCondLst>
                                            <p:cond delay="286"/>
                                          </p:stCondLst>
                                        </p:cTn>
                                        <p:tgtEl>
                                          <p:spTgt spid="20"/>
                                        </p:tgtEl>
                                        <p:attrNameLst>
                                          <p:attrName>ppt_x</p:attrName>
                                        </p:attrNameLst>
                                      </p:cBhvr>
                                      <p:tavLst>
                                        <p:tav tm="0">
                                          <p:val>
                                            <p:strVal val="ppt_x-2"/>
                                          </p:val>
                                        </p:tav>
                                        <p:tav tm="100000">
                                          <p:val>
                                            <p:strVal val="#ppt_x"/>
                                          </p:val>
                                        </p:tav>
                                      </p:tavLst>
                                    </p:anim>
                                    <p:anim to="" calcmode="lin" valueType="num">
                                      <p:cBhvr>
                                        <p:cTn id="116" dur="714" fill="hold">
                                          <p:stCondLst>
                                            <p:cond delay="286"/>
                                          </p:stCondLst>
                                        </p:cTn>
                                        <p:tgtEl>
                                          <p:spTgt spid="20"/>
                                        </p:tgtEl>
                                        <p:attrNameLst>
                                          <p:attrName>ppt_y</p:attrName>
                                        </p:attrNameLst>
                                      </p:cBhvr>
                                      <p:tavLst>
                                        <p:tav tm="0">
                                          <p:val>
                                            <p:strVal val="ppt_y-2"/>
                                          </p:val>
                                        </p:tav>
                                        <p:tav tm="100000">
                                          <p:val>
                                            <p:strVal val="#ppt_y"/>
                                          </p:val>
                                        </p:tav>
                                      </p:tavLst>
                                    </p:anim>
                                  </p:childTnLst>
                                </p:cTn>
                              </p:par>
                              <p:par>
                                <p:cTn id="117" presetID="0" presetClass="entr" presetSubtype="0" decel="70000" fill="hold" grpId="0" nodeType="withEffect">
                                  <p:stCondLst>
                                    <p:cond delay="0"/>
                                  </p:stCondLst>
                                  <p:iterate type="lt">
                                    <p:tmPct val="1000"/>
                                  </p:iterate>
                                  <p:childTnLst>
                                    <p:set>
                                      <p:cBhvr>
                                        <p:cTn id="118" dur="855" fill="hold">
                                          <p:stCondLst>
                                            <p:cond delay="1"/>
                                          </p:stCondLst>
                                        </p:cTn>
                                        <p:tgtEl>
                                          <p:spTgt spid="21"/>
                                        </p:tgtEl>
                                        <p:attrNameLst>
                                          <p:attrName>style.visibility</p:attrName>
                                        </p:attrNameLst>
                                      </p:cBhvr>
                                      <p:to>
                                        <p:strVal val="visible"/>
                                      </p:to>
                                    </p:set>
                                    <p:anim to="" calcmode="lin" valueType="num">
                                      <p:cBhvr>
                                        <p:cTn id="119" dur="1" fill="hold">
                                          <p:stCondLst>
                                            <p:cond delay="0"/>
                                          </p:stCondLst>
                                        </p:cTn>
                                        <p:tgtEl>
                                          <p:spTgt spid="21"/>
                                        </p:tgtEl>
                                        <p:attrNameLst>
                                          <p:attrName>ppt_x</p:attrName>
                                        </p:attrNameLst>
                                      </p:cBhvr>
                                      <p:tavLst>
                                        <p:tav tm="0">
                                          <p:val>
                                            <p:strVal val="#ppt_x"/>
                                          </p:val>
                                        </p:tav>
                                        <p:tav tm="100000">
                                          <p:val>
                                            <p:strVal val="#ppt_x+0.15*sin(rand(0-360)+0)+2"/>
                                          </p:val>
                                        </p:tav>
                                      </p:tavLst>
                                    </p:anim>
                                    <p:anim to="" calcmode="lin" valueType="num">
                                      <p:cBhvr>
                                        <p:cTn id="120" dur="1" fill="hold">
                                          <p:stCondLst>
                                            <p:cond delay="0"/>
                                          </p:stCondLst>
                                        </p:cTn>
                                        <p:tgtEl>
                                          <p:spTgt spid="21"/>
                                        </p:tgtEl>
                                        <p:attrNameLst>
                                          <p:attrName>ppt_y</p:attrName>
                                        </p:attrNameLst>
                                      </p:cBhvr>
                                      <p:tavLst>
                                        <p:tav tm="0">
                                          <p:val>
                                            <p:strVal val="#ppt_y"/>
                                          </p:val>
                                        </p:tav>
                                        <p:tav tm="100000">
                                          <p:val>
                                            <p:strVal val="#ppt_y+0.15*sin(rand(0-360)+0)+2"/>
                                          </p:val>
                                        </p:tav>
                                      </p:tavLst>
                                    </p:anim>
                                    <p:anim to="" calcmode="lin" valueType="num">
                                      <p:cBhvr>
                                        <p:cTn id="121" dur="998" fill="hold">
                                          <p:stCondLst>
                                            <p:cond delay="2"/>
                                          </p:stCondLst>
                                        </p:cTn>
                                        <p:tgtEl>
                                          <p:spTgt spid="21"/>
                                        </p:tgtEl>
                                        <p:attrNameLst>
                                          <p:attrName>style.opacity</p:attrName>
                                        </p:attrNameLst>
                                      </p:cBhvr>
                                      <p:tavLst>
                                        <p:tav tm="0">
                                          <p:val>
                                            <p:fltVal val="0"/>
                                          </p:val>
                                        </p:tav>
                                        <p:tav tm="100000">
                                          <p:val>
                                            <p:fltVal val="1"/>
                                          </p:val>
                                        </p:tav>
                                      </p:tavLst>
                                    </p:anim>
                                    <p:animScale>
                                      <p:cBhvr>
                                        <p:cTn id="122" dur="998" fill="hold">
                                          <p:stCondLst>
                                            <p:cond delay="1"/>
                                          </p:stCondLst>
                                        </p:cTn>
                                        <p:tgtEl>
                                          <p:spTgt spid="21"/>
                                        </p:tgtEl>
                                      </p:cBhvr>
                                      <p:from x="500000" y="500000"/>
                                      <p:to x="100000" y="100000"/>
                                    </p:animScale>
                                    <p:anim to="" calcmode="lin" valueType="num">
                                      <p:cBhvr>
                                        <p:cTn id="123" dur="714" fill="hold">
                                          <p:stCondLst>
                                            <p:cond delay="286"/>
                                          </p:stCondLst>
                                        </p:cTn>
                                        <p:tgtEl>
                                          <p:spTgt spid="21"/>
                                        </p:tgtEl>
                                        <p:attrNameLst>
                                          <p:attrName>ppt_x</p:attrName>
                                        </p:attrNameLst>
                                      </p:cBhvr>
                                      <p:tavLst>
                                        <p:tav tm="0">
                                          <p:val>
                                            <p:strVal val="ppt_x-2"/>
                                          </p:val>
                                        </p:tav>
                                        <p:tav tm="100000">
                                          <p:val>
                                            <p:strVal val="#ppt_x"/>
                                          </p:val>
                                        </p:tav>
                                      </p:tavLst>
                                    </p:anim>
                                    <p:anim to="" calcmode="lin" valueType="num">
                                      <p:cBhvr>
                                        <p:cTn id="124" dur="714" fill="hold">
                                          <p:stCondLst>
                                            <p:cond delay="286"/>
                                          </p:stCondLst>
                                        </p:cTn>
                                        <p:tgtEl>
                                          <p:spTgt spid="21"/>
                                        </p:tgtEl>
                                        <p:attrNameLst>
                                          <p:attrName>ppt_y</p:attrName>
                                        </p:attrNameLst>
                                      </p:cBhvr>
                                      <p:tavLst>
                                        <p:tav tm="0">
                                          <p:val>
                                            <p:strVal val="ppt_y-2"/>
                                          </p:val>
                                        </p:tav>
                                        <p:tav tm="100000">
                                          <p:val>
                                            <p:strVal val="#ppt_y"/>
                                          </p:val>
                                        </p:tav>
                                      </p:tavLst>
                                    </p:anim>
                                  </p:childTnLst>
                                </p:cTn>
                              </p:par>
                              <p:par>
                                <p:cTn id="125" presetID="0" presetClass="entr" presetSubtype="0" decel="70000" fill="hold" grpId="0" nodeType="withEffect">
                                  <p:stCondLst>
                                    <p:cond delay="0"/>
                                  </p:stCondLst>
                                  <p:iterate type="lt">
                                    <p:tmPct val="1000"/>
                                  </p:iterate>
                                  <p:childTnLst>
                                    <p:set>
                                      <p:cBhvr>
                                        <p:cTn id="126" dur="855" fill="hold">
                                          <p:stCondLst>
                                            <p:cond delay="1"/>
                                          </p:stCondLst>
                                        </p:cTn>
                                        <p:tgtEl>
                                          <p:spTgt spid="22"/>
                                        </p:tgtEl>
                                        <p:attrNameLst>
                                          <p:attrName>style.visibility</p:attrName>
                                        </p:attrNameLst>
                                      </p:cBhvr>
                                      <p:to>
                                        <p:strVal val="visible"/>
                                      </p:to>
                                    </p:set>
                                    <p:anim to="" calcmode="lin" valueType="num">
                                      <p:cBhvr>
                                        <p:cTn id="127" dur="1" fill="hold">
                                          <p:stCondLst>
                                            <p:cond delay="0"/>
                                          </p:stCondLst>
                                        </p:cTn>
                                        <p:tgtEl>
                                          <p:spTgt spid="22"/>
                                        </p:tgtEl>
                                        <p:attrNameLst>
                                          <p:attrName>ppt_x</p:attrName>
                                        </p:attrNameLst>
                                      </p:cBhvr>
                                      <p:tavLst>
                                        <p:tav tm="0">
                                          <p:val>
                                            <p:strVal val="#ppt_x"/>
                                          </p:val>
                                        </p:tav>
                                        <p:tav tm="100000">
                                          <p:val>
                                            <p:strVal val="#ppt_x+0.15*sin(rand(0-360)+0)+2"/>
                                          </p:val>
                                        </p:tav>
                                      </p:tavLst>
                                    </p:anim>
                                    <p:anim to="" calcmode="lin" valueType="num">
                                      <p:cBhvr>
                                        <p:cTn id="128" dur="1" fill="hold">
                                          <p:stCondLst>
                                            <p:cond delay="0"/>
                                          </p:stCondLst>
                                        </p:cTn>
                                        <p:tgtEl>
                                          <p:spTgt spid="22"/>
                                        </p:tgtEl>
                                        <p:attrNameLst>
                                          <p:attrName>ppt_y</p:attrName>
                                        </p:attrNameLst>
                                      </p:cBhvr>
                                      <p:tavLst>
                                        <p:tav tm="0">
                                          <p:val>
                                            <p:strVal val="#ppt_y"/>
                                          </p:val>
                                        </p:tav>
                                        <p:tav tm="100000">
                                          <p:val>
                                            <p:strVal val="#ppt_y+0.15*sin(rand(0-360)+0)+2"/>
                                          </p:val>
                                        </p:tav>
                                      </p:tavLst>
                                    </p:anim>
                                    <p:anim to="" calcmode="lin" valueType="num">
                                      <p:cBhvr>
                                        <p:cTn id="129" dur="998" fill="hold">
                                          <p:stCondLst>
                                            <p:cond delay="2"/>
                                          </p:stCondLst>
                                        </p:cTn>
                                        <p:tgtEl>
                                          <p:spTgt spid="22"/>
                                        </p:tgtEl>
                                        <p:attrNameLst>
                                          <p:attrName>style.opacity</p:attrName>
                                        </p:attrNameLst>
                                      </p:cBhvr>
                                      <p:tavLst>
                                        <p:tav tm="0">
                                          <p:val>
                                            <p:fltVal val="0"/>
                                          </p:val>
                                        </p:tav>
                                        <p:tav tm="100000">
                                          <p:val>
                                            <p:fltVal val="1"/>
                                          </p:val>
                                        </p:tav>
                                      </p:tavLst>
                                    </p:anim>
                                    <p:animScale>
                                      <p:cBhvr>
                                        <p:cTn id="130" dur="998" fill="hold">
                                          <p:stCondLst>
                                            <p:cond delay="1"/>
                                          </p:stCondLst>
                                        </p:cTn>
                                        <p:tgtEl>
                                          <p:spTgt spid="22"/>
                                        </p:tgtEl>
                                      </p:cBhvr>
                                      <p:from x="500000" y="500000"/>
                                      <p:to x="100000" y="100000"/>
                                    </p:animScale>
                                    <p:anim to="" calcmode="lin" valueType="num">
                                      <p:cBhvr>
                                        <p:cTn id="131" dur="714" fill="hold">
                                          <p:stCondLst>
                                            <p:cond delay="286"/>
                                          </p:stCondLst>
                                        </p:cTn>
                                        <p:tgtEl>
                                          <p:spTgt spid="22"/>
                                        </p:tgtEl>
                                        <p:attrNameLst>
                                          <p:attrName>ppt_x</p:attrName>
                                        </p:attrNameLst>
                                      </p:cBhvr>
                                      <p:tavLst>
                                        <p:tav tm="0">
                                          <p:val>
                                            <p:strVal val="ppt_x-2"/>
                                          </p:val>
                                        </p:tav>
                                        <p:tav tm="100000">
                                          <p:val>
                                            <p:strVal val="#ppt_x"/>
                                          </p:val>
                                        </p:tav>
                                      </p:tavLst>
                                    </p:anim>
                                    <p:anim to="" calcmode="lin" valueType="num">
                                      <p:cBhvr>
                                        <p:cTn id="132" dur="714" fill="hold">
                                          <p:stCondLst>
                                            <p:cond delay="286"/>
                                          </p:stCondLst>
                                        </p:cTn>
                                        <p:tgtEl>
                                          <p:spTgt spid="22"/>
                                        </p:tgtEl>
                                        <p:attrNameLst>
                                          <p:attrName>ppt_y</p:attrName>
                                        </p:attrNameLst>
                                      </p:cBhvr>
                                      <p:tavLst>
                                        <p:tav tm="0">
                                          <p:val>
                                            <p:strVal val="ppt_y-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animBg="1"/>
      <p:bldP spid="12" grpId="0" animBg="1"/>
      <p:bldP spid="13" grpId="0"/>
      <p:bldP spid="14" grpId="0" animBg="1"/>
      <p:bldP spid="15" grpId="0" animBg="1"/>
      <p:bldP spid="16" grpId="0"/>
      <p:bldP spid="17" grpId="0" animBg="1"/>
      <p:bldP spid="18" grpId="0" animBg="1"/>
      <p:bldP spid="19" grpId="0"/>
      <p:bldP spid="20" grpId="0" animBg="1"/>
      <p:bldP spid="21" grpId="0" animBg="1"/>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7" name="PA_ACE_1"/>
          <p:cNvSpPr/>
          <p:nvPr>
            <p:custDataLst>
              <p:tags r:id="rId4"/>
            </p:custDataLst>
          </p:nvPr>
        </p:nvSpPr>
        <p:spPr>
          <a:xfrm>
            <a:off x="3045542" y="361430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ACE_2"/>
          <p:cNvSpPr/>
          <p:nvPr>
            <p:custDataLst>
              <p:tags r:id="rId5"/>
            </p:custDataLst>
          </p:nvPr>
        </p:nvSpPr>
        <p:spPr>
          <a:xfrm>
            <a:off x="3371180" y="360593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ACE_1"/>
          <p:cNvSpPr/>
          <p:nvPr>
            <p:custDataLst>
              <p:tags r:id="rId6"/>
            </p:custDataLst>
          </p:nvPr>
        </p:nvSpPr>
        <p:spPr>
          <a:xfrm>
            <a:off x="2848230" y="185009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algn="ctr"/>
            <a:r>
              <a:rPr lang="zh-CN" altLang="en-US" dirty="0">
                <a:solidFill>
                  <a:schemeClr val="accent1"/>
                </a:solidFill>
              </a:rPr>
              <a:t>添加文本</a:t>
            </a:r>
            <a:endParaRPr lang="en-US" altLang="zh-CN" dirty="0">
              <a:solidFill>
                <a:schemeClr val="accent1"/>
              </a:solidFill>
            </a:endParaRPr>
          </a:p>
          <a:p>
            <a:pPr algn="ctr"/>
            <a:r>
              <a:rPr lang="zh-CN" altLang="en-US" dirty="0">
                <a:solidFill>
                  <a:schemeClr val="accent1"/>
                </a:solidFill>
              </a:rPr>
              <a:t>字文字</a:t>
            </a:r>
            <a:endParaRPr lang="en-US" altLang="zh-CN" dirty="0">
              <a:solidFill>
                <a:schemeClr val="accent1"/>
              </a:solidFill>
            </a:endParaRPr>
          </a:p>
          <a:p>
            <a:pPr algn="ctr"/>
            <a:r>
              <a:rPr lang="zh-CN" altLang="en-US" dirty="0">
                <a:solidFill>
                  <a:schemeClr val="accent1"/>
                </a:solidFill>
              </a:rPr>
              <a:t>添加文本</a:t>
            </a:r>
            <a:endParaRPr lang="zh-CN" altLang="en-US" dirty="0">
              <a:solidFill>
                <a:schemeClr val="accent1"/>
              </a:solidFill>
            </a:endParaRPr>
          </a:p>
        </p:txBody>
      </p:sp>
      <p:sp>
        <p:nvSpPr>
          <p:cNvPr id="10" name="PA_ACE_3"/>
          <p:cNvSpPr/>
          <p:nvPr>
            <p:custDataLst>
              <p:tags r:id="rId7"/>
            </p:custDataLst>
          </p:nvPr>
        </p:nvSpPr>
        <p:spPr>
          <a:xfrm>
            <a:off x="2844802" y="4433935"/>
            <a:ext cx="401481" cy="4014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A</a:t>
            </a:r>
            <a:endParaRPr lang="zh-CN" altLang="en-US" dirty="0">
              <a:solidFill>
                <a:srgbClr val="FEFFFF"/>
              </a:solidFill>
            </a:endParaRPr>
          </a:p>
        </p:txBody>
      </p:sp>
      <p:sp>
        <p:nvSpPr>
          <p:cNvPr id="11" name="PA_ACE_4"/>
          <p:cNvSpPr/>
          <p:nvPr>
            <p:custDataLst>
              <p:tags r:id="rId8"/>
            </p:custDataLst>
          </p:nvPr>
        </p:nvSpPr>
        <p:spPr>
          <a:xfrm>
            <a:off x="5567344" y="361430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ACE_5"/>
          <p:cNvSpPr/>
          <p:nvPr>
            <p:custDataLst>
              <p:tags r:id="rId9"/>
            </p:custDataLst>
          </p:nvPr>
        </p:nvSpPr>
        <p:spPr>
          <a:xfrm>
            <a:off x="5892982" y="360593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ACE_2"/>
          <p:cNvSpPr/>
          <p:nvPr>
            <p:custDataLst>
              <p:tags r:id="rId10"/>
            </p:custDataLst>
          </p:nvPr>
        </p:nvSpPr>
        <p:spPr>
          <a:xfrm>
            <a:off x="5370031" y="185009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algn="ctr"/>
            <a:r>
              <a:rPr lang="zh-CN" altLang="en-US" dirty="0">
                <a:solidFill>
                  <a:schemeClr val="accent1"/>
                </a:solidFill>
              </a:rPr>
              <a:t>添加文本</a:t>
            </a:r>
            <a:endParaRPr lang="en-US" altLang="zh-CN" dirty="0">
              <a:solidFill>
                <a:schemeClr val="accent1"/>
              </a:solidFill>
            </a:endParaRPr>
          </a:p>
          <a:p>
            <a:pPr algn="ctr"/>
            <a:r>
              <a:rPr lang="zh-CN" altLang="en-US" dirty="0">
                <a:solidFill>
                  <a:schemeClr val="accent1"/>
                </a:solidFill>
              </a:rPr>
              <a:t>字文字</a:t>
            </a:r>
            <a:endParaRPr lang="en-US" altLang="zh-CN" dirty="0">
              <a:solidFill>
                <a:schemeClr val="accent1"/>
              </a:solidFill>
            </a:endParaRPr>
          </a:p>
          <a:p>
            <a:pPr algn="ctr"/>
            <a:r>
              <a:rPr lang="zh-CN" altLang="en-US" dirty="0">
                <a:solidFill>
                  <a:schemeClr val="accent1"/>
                </a:solidFill>
              </a:rPr>
              <a:t>添加文本</a:t>
            </a:r>
            <a:endParaRPr lang="zh-CN" altLang="en-US" dirty="0">
              <a:solidFill>
                <a:schemeClr val="accent1"/>
              </a:solidFill>
            </a:endParaRPr>
          </a:p>
        </p:txBody>
      </p:sp>
      <p:sp>
        <p:nvSpPr>
          <p:cNvPr id="14" name="PA_ACE_6"/>
          <p:cNvSpPr/>
          <p:nvPr>
            <p:custDataLst>
              <p:tags r:id="rId11"/>
            </p:custDataLst>
          </p:nvPr>
        </p:nvSpPr>
        <p:spPr>
          <a:xfrm>
            <a:off x="5366604" y="4433935"/>
            <a:ext cx="401481" cy="4014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B</a:t>
            </a:r>
            <a:endParaRPr lang="zh-CN" altLang="en-US" dirty="0">
              <a:solidFill>
                <a:srgbClr val="FEFFFF"/>
              </a:solidFill>
            </a:endParaRPr>
          </a:p>
        </p:txBody>
      </p:sp>
      <p:sp>
        <p:nvSpPr>
          <p:cNvPr id="15" name="PA_ACE_7"/>
          <p:cNvSpPr/>
          <p:nvPr>
            <p:custDataLst>
              <p:tags r:id="rId12"/>
            </p:custDataLst>
          </p:nvPr>
        </p:nvSpPr>
        <p:spPr>
          <a:xfrm>
            <a:off x="8089146" y="361430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ACE_8"/>
          <p:cNvSpPr/>
          <p:nvPr>
            <p:custDataLst>
              <p:tags r:id="rId13"/>
            </p:custDataLst>
          </p:nvPr>
        </p:nvSpPr>
        <p:spPr>
          <a:xfrm>
            <a:off x="8414784" y="360593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ACE_3"/>
          <p:cNvSpPr/>
          <p:nvPr>
            <p:custDataLst>
              <p:tags r:id="rId14"/>
            </p:custDataLst>
          </p:nvPr>
        </p:nvSpPr>
        <p:spPr>
          <a:xfrm>
            <a:off x="7891833" y="185009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algn="ctr"/>
            <a:r>
              <a:rPr lang="zh-CN" altLang="en-US" dirty="0">
                <a:solidFill>
                  <a:schemeClr val="accent1"/>
                </a:solidFill>
              </a:rPr>
              <a:t>添加文本</a:t>
            </a:r>
            <a:endParaRPr lang="en-US" altLang="zh-CN" dirty="0">
              <a:solidFill>
                <a:schemeClr val="accent1"/>
              </a:solidFill>
            </a:endParaRPr>
          </a:p>
          <a:p>
            <a:pPr algn="ctr"/>
            <a:r>
              <a:rPr lang="zh-CN" altLang="en-US" dirty="0">
                <a:solidFill>
                  <a:schemeClr val="accent1"/>
                </a:solidFill>
              </a:rPr>
              <a:t>字文字</a:t>
            </a:r>
            <a:endParaRPr lang="en-US" altLang="zh-CN" dirty="0">
              <a:solidFill>
                <a:schemeClr val="accent1"/>
              </a:solidFill>
            </a:endParaRPr>
          </a:p>
          <a:p>
            <a:pPr algn="ctr"/>
            <a:r>
              <a:rPr lang="zh-CN" altLang="en-US" dirty="0">
                <a:solidFill>
                  <a:schemeClr val="accent1"/>
                </a:solidFill>
              </a:rPr>
              <a:t>添加文本</a:t>
            </a:r>
            <a:endParaRPr lang="zh-CN" altLang="en-US" dirty="0">
              <a:solidFill>
                <a:schemeClr val="accent1"/>
              </a:solidFill>
            </a:endParaRPr>
          </a:p>
        </p:txBody>
      </p:sp>
      <p:sp>
        <p:nvSpPr>
          <p:cNvPr id="18" name="PA_ACE_9"/>
          <p:cNvSpPr/>
          <p:nvPr>
            <p:custDataLst>
              <p:tags r:id="rId15"/>
            </p:custDataLst>
          </p:nvPr>
        </p:nvSpPr>
        <p:spPr>
          <a:xfrm>
            <a:off x="7888406" y="4433935"/>
            <a:ext cx="401481" cy="4014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C</a:t>
            </a:r>
            <a:endParaRPr lang="zh-CN" altLang="en-US" dirty="0">
              <a:solidFill>
                <a:srgbClr val="FEFFFF"/>
              </a:solidFill>
            </a:endParaRPr>
          </a:p>
        </p:txBody>
      </p:sp>
      <p:sp>
        <p:nvSpPr>
          <p:cNvPr id="19" name="PA_ACE_1"/>
          <p:cNvSpPr/>
          <p:nvPr>
            <p:custDataLst>
              <p:tags r:id="rId16"/>
            </p:custDataLst>
          </p:nvPr>
        </p:nvSpPr>
        <p:spPr>
          <a:xfrm>
            <a:off x="2844800" y="5127466"/>
            <a:ext cx="6502400" cy="1253080"/>
          </a:xfrm>
          <a:prstGeom prst="rect">
            <a:avLst/>
          </a:prstGeom>
        </p:spPr>
        <p:txBody>
          <a:bodyPr wrap="square">
            <a:normAutofit/>
          </a:bodyPr>
          <a:lstStyle/>
          <a:p>
            <a:pPr>
              <a:lnSpc>
                <a:spcPct val="130000"/>
              </a:lnSpc>
            </a:pPr>
            <a:r>
              <a:rPr lang="zh-CN" altLang="en-US" sz="1600" dirty="0"/>
              <a:t>添加文本添加文本，添加文本添加文本，添加文本添加文本，添加文本添加文本，添加文本添加文本，添加文本添加文本，添加文本添加文本，添加文本添加文本</a:t>
            </a:r>
            <a:endParaRPr lang="zh-CN" altLang="en-US" sz="16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decel="50000" fill="hold" grpId="0" nodeType="with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to="" calcmode="lin" valueType="num">
                                      <p:cBhvr>
                                        <p:cTn id="7" dur="250" fill="hold">
                                          <p:stCondLst>
                                            <p:cond delay="0"/>
                                          </p:stCondLst>
                                        </p:cTn>
                                        <p:tgtEl>
                                          <p:spTgt spid="7"/>
                                        </p:tgtEl>
                                        <p:attrNameLst>
                                          <p:attrName>ppt_h</p:attrName>
                                        </p:attrNameLst>
                                      </p:cBhvr>
                                      <p:tavLst>
                                        <p:tav tm="0">
                                          <p:val>
                                            <p:fltVal val="0"/>
                                          </p:val>
                                        </p:tav>
                                        <p:tav tm="100000">
                                          <p:val>
                                            <p:strVal val="#ppt_h+#ppt_h/2"/>
                                          </p:val>
                                        </p:tav>
                                      </p:tavLst>
                                    </p:anim>
                                    <p:anim to="" calcmode="lin" valueType="num">
                                      <p:cBhvr>
                                        <p:cTn id="8" dur="250" fill="hold">
                                          <p:stCondLst>
                                            <p:cond delay="0"/>
                                          </p:stCondLst>
                                        </p:cTn>
                                        <p:tgtEl>
                                          <p:spTgt spid="7"/>
                                        </p:tgtEl>
                                        <p:attrNameLst>
                                          <p:attrName>ppt_w</p:attrName>
                                        </p:attrNameLst>
                                      </p:cBhvr>
                                      <p:tavLst>
                                        <p:tav tm="0">
                                          <p:val>
                                            <p:fltVal val="0"/>
                                          </p:val>
                                        </p:tav>
                                        <p:tav tm="100000">
                                          <p:val>
                                            <p:strVal val="#ppt_w-#ppt_w/6"/>
                                          </p:val>
                                        </p:tav>
                                      </p:tavLst>
                                    </p:anim>
                                    <p:anim to="" calcmode="lin" valueType="num">
                                      <p:cBhvr>
                                        <p:cTn id="9" dur="250" fill="hold">
                                          <p:stCondLst>
                                            <p:cond delay="0"/>
                                          </p:stCondLst>
                                        </p:cTn>
                                        <p:tgtEl>
                                          <p:spTgt spid="7"/>
                                        </p:tgtEl>
                                        <p:attrNameLst>
                                          <p:attrName>ppt_y</p:attrName>
                                        </p:attrNameLst>
                                      </p:cBhvr>
                                      <p:tavLst>
                                        <p:tav tm="0">
                                          <p:val>
                                            <p:strVal val="#ppt_y+#ppt_h/2"/>
                                          </p:val>
                                        </p:tav>
                                        <p:tav tm="100000">
                                          <p:val>
                                            <p:strVal val="#ppt_y-#ppt_h/2"/>
                                          </p:val>
                                        </p:tav>
                                      </p:tavLst>
                                    </p:anim>
                                    <p:anim to="" calcmode="lin" valueType="num">
                                      <p:cBhvr>
                                        <p:cTn id="10" dur="333" fill="hold">
                                          <p:stCondLst>
                                            <p:cond delay="250"/>
                                          </p:stCondLst>
                                        </p:cTn>
                                        <p:tgtEl>
                                          <p:spTgt spid="7"/>
                                        </p:tgtEl>
                                        <p:attrNameLst>
                                          <p:attrName>ppt_h</p:attrName>
                                        </p:attrNameLst>
                                      </p:cBhvr>
                                      <p:tavLst>
                                        <p:tav tm="0">
                                          <p:val>
                                            <p:strVal val="#ppt_h+#ppt_h/2"/>
                                          </p:val>
                                        </p:tav>
                                        <p:tav tm="100000">
                                          <p:val>
                                            <p:strVal val="#ppt_h-#ppt_h/3"/>
                                          </p:val>
                                        </p:tav>
                                      </p:tavLst>
                                    </p:anim>
                                    <p:anim to="" calcmode="lin" valueType="num">
                                      <p:cBhvr>
                                        <p:cTn id="11" dur="333" fill="hold">
                                          <p:stCondLst>
                                            <p:cond delay="250"/>
                                          </p:stCondLst>
                                        </p:cTn>
                                        <p:tgtEl>
                                          <p:spTgt spid="7"/>
                                        </p:tgtEl>
                                        <p:attrNameLst>
                                          <p:attrName>ppt_w</p:attrName>
                                        </p:attrNameLst>
                                      </p:cBhvr>
                                      <p:tavLst>
                                        <p:tav tm="0">
                                          <p:val>
                                            <p:strVal val="#ppt_w+#ppt_w/6"/>
                                          </p:val>
                                        </p:tav>
                                        <p:tav tm="100000">
                                          <p:val>
                                            <p:strVal val="#ppt_w+#ppt_h/3"/>
                                          </p:val>
                                        </p:tav>
                                      </p:tavLst>
                                    </p:anim>
                                    <p:anim to="" calcmode="lin" valueType="num">
                                      <p:cBhvr>
                                        <p:cTn id="12" dur="333" fill="hold">
                                          <p:stCondLst>
                                            <p:cond delay="250"/>
                                          </p:stCondLst>
                                        </p:cTn>
                                        <p:tgtEl>
                                          <p:spTgt spid="7"/>
                                        </p:tgtEl>
                                        <p:attrNameLst>
                                          <p:attrName>ppt_y</p:attrName>
                                        </p:attrNameLst>
                                      </p:cBhvr>
                                      <p:tavLst>
                                        <p:tav tm="0">
                                          <p:val>
                                            <p:strVal val="ppt_y"/>
                                          </p:val>
                                        </p:tav>
                                        <p:tav tm="100000">
                                          <p:val>
                                            <p:strVal val="#ppt_y+#ppt_h/3"/>
                                          </p:val>
                                        </p:tav>
                                      </p:tavLst>
                                    </p:anim>
                                    <p:anim to="" calcmode="lin" valueType="num">
                                      <p:cBhvr>
                                        <p:cTn id="13" dur="417" fill="hold">
                                          <p:stCondLst>
                                            <p:cond delay="583"/>
                                          </p:stCondLst>
                                        </p:cTn>
                                        <p:tgtEl>
                                          <p:spTgt spid="7"/>
                                        </p:tgtEl>
                                        <p:attrNameLst>
                                          <p:attrName>ppt_h</p:attrName>
                                        </p:attrNameLst>
                                      </p:cBhvr>
                                      <p:tavLst>
                                        <p:tav tm="0">
                                          <p:val>
                                            <p:strVal val="ppt_h"/>
                                          </p:val>
                                        </p:tav>
                                        <p:tav tm="100000">
                                          <p:val>
                                            <p:strVal val="#ppt_h"/>
                                          </p:val>
                                        </p:tav>
                                      </p:tavLst>
                                    </p:anim>
                                    <p:anim to="" calcmode="lin" valueType="num">
                                      <p:cBhvr>
                                        <p:cTn id="14" dur="417" fill="hold">
                                          <p:stCondLst>
                                            <p:cond delay="583"/>
                                          </p:stCondLst>
                                        </p:cTn>
                                        <p:tgtEl>
                                          <p:spTgt spid="7"/>
                                        </p:tgtEl>
                                        <p:attrNameLst>
                                          <p:attrName>ppt_w</p:attrName>
                                        </p:attrNameLst>
                                      </p:cBhvr>
                                      <p:tavLst>
                                        <p:tav tm="0">
                                          <p:val>
                                            <p:strVal val="ppt_w"/>
                                          </p:val>
                                        </p:tav>
                                        <p:tav tm="100000">
                                          <p:val>
                                            <p:strVal val="#ppt_w"/>
                                          </p:val>
                                        </p:tav>
                                      </p:tavLst>
                                    </p:anim>
                                    <p:anim to="" calcmode="lin" valueType="num">
                                      <p:cBhvr>
                                        <p:cTn id="15" dur="417" fill="hold">
                                          <p:stCondLst>
                                            <p:cond delay="583"/>
                                          </p:stCondLst>
                                        </p:cTn>
                                        <p:tgtEl>
                                          <p:spTgt spid="7"/>
                                        </p:tgtEl>
                                        <p:attrNameLst>
                                          <p:attrName>ppt_y</p:attrName>
                                        </p:attrNameLst>
                                      </p:cBhvr>
                                      <p:tavLst>
                                        <p:tav tm="0">
                                          <p:val>
                                            <p:strVal val="ppt_y"/>
                                          </p:val>
                                        </p:tav>
                                        <p:tav tm="100000">
                                          <p:val>
                                            <p:strVal val="#ppt_y"/>
                                          </p:val>
                                        </p:tav>
                                      </p:tavLst>
                                    </p:anim>
                                  </p:childTnLst>
                                </p:cTn>
                              </p:par>
                              <p:par>
                                <p:cTn id="16" presetID="0" presetClass="entr" presetSubtype="0" accel="50000" decel="50000" fill="hold" grpId="0" nodeType="withEffect">
                                  <p:stCondLst>
                                    <p:cond delay="0"/>
                                  </p:stCondLst>
                                  <p:iterate type="lt">
                                    <p:tmPct val="5000"/>
                                  </p:iterate>
                                  <p:childTnLst>
                                    <p:set>
                                      <p:cBhvr>
                                        <p:cTn id="17" dur="1" fill="hold">
                                          <p:stCondLst>
                                            <p:cond delay="0"/>
                                          </p:stCondLst>
                                        </p:cTn>
                                        <p:tgtEl>
                                          <p:spTgt spid="8"/>
                                        </p:tgtEl>
                                        <p:attrNameLst>
                                          <p:attrName>style.visibility</p:attrName>
                                        </p:attrNameLst>
                                      </p:cBhvr>
                                      <p:to>
                                        <p:strVal val="visible"/>
                                      </p:to>
                                    </p:set>
                                    <p:anim to="" calcmode="lin" valueType="num">
                                      <p:cBhvr>
                                        <p:cTn id="18" dur="250" fill="hold">
                                          <p:stCondLst>
                                            <p:cond delay="0"/>
                                          </p:stCondLst>
                                        </p:cTn>
                                        <p:tgtEl>
                                          <p:spTgt spid="8"/>
                                        </p:tgtEl>
                                        <p:attrNameLst>
                                          <p:attrName>ppt_h</p:attrName>
                                        </p:attrNameLst>
                                      </p:cBhvr>
                                      <p:tavLst>
                                        <p:tav tm="0">
                                          <p:val>
                                            <p:fltVal val="0"/>
                                          </p:val>
                                        </p:tav>
                                        <p:tav tm="100000">
                                          <p:val>
                                            <p:strVal val="#ppt_h+#ppt_h/2"/>
                                          </p:val>
                                        </p:tav>
                                      </p:tavLst>
                                    </p:anim>
                                    <p:anim to="" calcmode="lin" valueType="num">
                                      <p:cBhvr>
                                        <p:cTn id="19" dur="250" fill="hold">
                                          <p:stCondLst>
                                            <p:cond delay="0"/>
                                          </p:stCondLst>
                                        </p:cTn>
                                        <p:tgtEl>
                                          <p:spTgt spid="8"/>
                                        </p:tgtEl>
                                        <p:attrNameLst>
                                          <p:attrName>ppt_w</p:attrName>
                                        </p:attrNameLst>
                                      </p:cBhvr>
                                      <p:tavLst>
                                        <p:tav tm="0">
                                          <p:val>
                                            <p:fltVal val="0"/>
                                          </p:val>
                                        </p:tav>
                                        <p:tav tm="100000">
                                          <p:val>
                                            <p:strVal val="#ppt_w-#ppt_w/6"/>
                                          </p:val>
                                        </p:tav>
                                      </p:tavLst>
                                    </p:anim>
                                    <p:anim to="" calcmode="lin" valueType="num">
                                      <p:cBhvr>
                                        <p:cTn id="20" dur="250" fill="hold">
                                          <p:stCondLst>
                                            <p:cond delay="0"/>
                                          </p:stCondLst>
                                        </p:cTn>
                                        <p:tgtEl>
                                          <p:spTgt spid="8"/>
                                        </p:tgtEl>
                                        <p:attrNameLst>
                                          <p:attrName>ppt_y</p:attrName>
                                        </p:attrNameLst>
                                      </p:cBhvr>
                                      <p:tavLst>
                                        <p:tav tm="0">
                                          <p:val>
                                            <p:strVal val="#ppt_y+#ppt_h/2"/>
                                          </p:val>
                                        </p:tav>
                                        <p:tav tm="100000">
                                          <p:val>
                                            <p:strVal val="#ppt_y-#ppt_h/2"/>
                                          </p:val>
                                        </p:tav>
                                      </p:tavLst>
                                    </p:anim>
                                    <p:anim to="" calcmode="lin" valueType="num">
                                      <p:cBhvr>
                                        <p:cTn id="21" dur="333" fill="hold">
                                          <p:stCondLst>
                                            <p:cond delay="250"/>
                                          </p:stCondLst>
                                        </p:cTn>
                                        <p:tgtEl>
                                          <p:spTgt spid="8"/>
                                        </p:tgtEl>
                                        <p:attrNameLst>
                                          <p:attrName>ppt_h</p:attrName>
                                        </p:attrNameLst>
                                      </p:cBhvr>
                                      <p:tavLst>
                                        <p:tav tm="0">
                                          <p:val>
                                            <p:strVal val="#ppt_h+#ppt_h/2"/>
                                          </p:val>
                                        </p:tav>
                                        <p:tav tm="100000">
                                          <p:val>
                                            <p:strVal val="#ppt_h-#ppt_h/3"/>
                                          </p:val>
                                        </p:tav>
                                      </p:tavLst>
                                    </p:anim>
                                    <p:anim to="" calcmode="lin" valueType="num">
                                      <p:cBhvr>
                                        <p:cTn id="22" dur="333" fill="hold">
                                          <p:stCondLst>
                                            <p:cond delay="250"/>
                                          </p:stCondLst>
                                        </p:cTn>
                                        <p:tgtEl>
                                          <p:spTgt spid="8"/>
                                        </p:tgtEl>
                                        <p:attrNameLst>
                                          <p:attrName>ppt_w</p:attrName>
                                        </p:attrNameLst>
                                      </p:cBhvr>
                                      <p:tavLst>
                                        <p:tav tm="0">
                                          <p:val>
                                            <p:strVal val="#ppt_w+#ppt_w/6"/>
                                          </p:val>
                                        </p:tav>
                                        <p:tav tm="100000">
                                          <p:val>
                                            <p:strVal val="#ppt_w+#ppt_h/3"/>
                                          </p:val>
                                        </p:tav>
                                      </p:tavLst>
                                    </p:anim>
                                    <p:anim to="" calcmode="lin" valueType="num">
                                      <p:cBhvr>
                                        <p:cTn id="23" dur="333" fill="hold">
                                          <p:stCondLst>
                                            <p:cond delay="250"/>
                                          </p:stCondLst>
                                        </p:cTn>
                                        <p:tgtEl>
                                          <p:spTgt spid="8"/>
                                        </p:tgtEl>
                                        <p:attrNameLst>
                                          <p:attrName>ppt_y</p:attrName>
                                        </p:attrNameLst>
                                      </p:cBhvr>
                                      <p:tavLst>
                                        <p:tav tm="0">
                                          <p:val>
                                            <p:strVal val="ppt_y"/>
                                          </p:val>
                                        </p:tav>
                                        <p:tav tm="100000">
                                          <p:val>
                                            <p:strVal val="#ppt_y+#ppt_h/3"/>
                                          </p:val>
                                        </p:tav>
                                      </p:tavLst>
                                    </p:anim>
                                    <p:anim to="" calcmode="lin" valueType="num">
                                      <p:cBhvr>
                                        <p:cTn id="24" dur="417" fill="hold">
                                          <p:stCondLst>
                                            <p:cond delay="583"/>
                                          </p:stCondLst>
                                        </p:cTn>
                                        <p:tgtEl>
                                          <p:spTgt spid="8"/>
                                        </p:tgtEl>
                                        <p:attrNameLst>
                                          <p:attrName>ppt_h</p:attrName>
                                        </p:attrNameLst>
                                      </p:cBhvr>
                                      <p:tavLst>
                                        <p:tav tm="0">
                                          <p:val>
                                            <p:strVal val="ppt_h"/>
                                          </p:val>
                                        </p:tav>
                                        <p:tav tm="100000">
                                          <p:val>
                                            <p:strVal val="#ppt_h"/>
                                          </p:val>
                                        </p:tav>
                                      </p:tavLst>
                                    </p:anim>
                                    <p:anim to="" calcmode="lin" valueType="num">
                                      <p:cBhvr>
                                        <p:cTn id="25" dur="417" fill="hold">
                                          <p:stCondLst>
                                            <p:cond delay="583"/>
                                          </p:stCondLst>
                                        </p:cTn>
                                        <p:tgtEl>
                                          <p:spTgt spid="8"/>
                                        </p:tgtEl>
                                        <p:attrNameLst>
                                          <p:attrName>ppt_w</p:attrName>
                                        </p:attrNameLst>
                                      </p:cBhvr>
                                      <p:tavLst>
                                        <p:tav tm="0">
                                          <p:val>
                                            <p:strVal val="ppt_w"/>
                                          </p:val>
                                        </p:tav>
                                        <p:tav tm="100000">
                                          <p:val>
                                            <p:strVal val="#ppt_w"/>
                                          </p:val>
                                        </p:tav>
                                      </p:tavLst>
                                    </p:anim>
                                    <p:anim to="" calcmode="lin" valueType="num">
                                      <p:cBhvr>
                                        <p:cTn id="26" dur="417" fill="hold">
                                          <p:stCondLst>
                                            <p:cond delay="583"/>
                                          </p:stCondLst>
                                        </p:cTn>
                                        <p:tgtEl>
                                          <p:spTgt spid="8"/>
                                        </p:tgtEl>
                                        <p:attrNameLst>
                                          <p:attrName>ppt_y</p:attrName>
                                        </p:attrNameLst>
                                      </p:cBhvr>
                                      <p:tavLst>
                                        <p:tav tm="0">
                                          <p:val>
                                            <p:strVal val="ppt_y"/>
                                          </p:val>
                                        </p:tav>
                                        <p:tav tm="100000">
                                          <p:val>
                                            <p:strVal val="#ppt_y"/>
                                          </p:val>
                                        </p:tav>
                                      </p:tavLst>
                                    </p:anim>
                                  </p:childTnLst>
                                </p:cTn>
                              </p:par>
                              <p:par>
                                <p:cTn id="27" presetID="0" presetClass="entr" presetSubtype="0" accel="50000" decel="50000" fill="hold" grpId="0" nodeType="withEffect">
                                  <p:stCondLst>
                                    <p:cond delay="0"/>
                                  </p:stCondLst>
                                  <p:iterate type="lt">
                                    <p:tmPct val="5000"/>
                                  </p:iterate>
                                  <p:childTnLst>
                                    <p:set>
                                      <p:cBhvr>
                                        <p:cTn id="28" dur="1" fill="hold">
                                          <p:stCondLst>
                                            <p:cond delay="0"/>
                                          </p:stCondLst>
                                        </p:cTn>
                                        <p:tgtEl>
                                          <p:spTgt spid="9"/>
                                        </p:tgtEl>
                                        <p:attrNameLst>
                                          <p:attrName>style.visibility</p:attrName>
                                        </p:attrNameLst>
                                      </p:cBhvr>
                                      <p:to>
                                        <p:strVal val="visible"/>
                                      </p:to>
                                    </p:set>
                                    <p:anim to="" calcmode="lin" valueType="num">
                                      <p:cBhvr>
                                        <p:cTn id="29" dur="250" fill="hold">
                                          <p:stCondLst>
                                            <p:cond delay="0"/>
                                          </p:stCondLst>
                                        </p:cTn>
                                        <p:tgtEl>
                                          <p:spTgt spid="9"/>
                                        </p:tgtEl>
                                        <p:attrNameLst>
                                          <p:attrName>ppt_h</p:attrName>
                                        </p:attrNameLst>
                                      </p:cBhvr>
                                      <p:tavLst>
                                        <p:tav tm="0">
                                          <p:val>
                                            <p:fltVal val="0"/>
                                          </p:val>
                                        </p:tav>
                                        <p:tav tm="100000">
                                          <p:val>
                                            <p:strVal val="#ppt_h+#ppt_h/2"/>
                                          </p:val>
                                        </p:tav>
                                      </p:tavLst>
                                    </p:anim>
                                    <p:anim to="" calcmode="lin" valueType="num">
                                      <p:cBhvr>
                                        <p:cTn id="30" dur="250" fill="hold">
                                          <p:stCondLst>
                                            <p:cond delay="0"/>
                                          </p:stCondLst>
                                        </p:cTn>
                                        <p:tgtEl>
                                          <p:spTgt spid="9"/>
                                        </p:tgtEl>
                                        <p:attrNameLst>
                                          <p:attrName>ppt_w</p:attrName>
                                        </p:attrNameLst>
                                      </p:cBhvr>
                                      <p:tavLst>
                                        <p:tav tm="0">
                                          <p:val>
                                            <p:fltVal val="0"/>
                                          </p:val>
                                        </p:tav>
                                        <p:tav tm="100000">
                                          <p:val>
                                            <p:strVal val="#ppt_w-#ppt_w/6"/>
                                          </p:val>
                                        </p:tav>
                                      </p:tavLst>
                                    </p:anim>
                                    <p:anim to="" calcmode="lin" valueType="num">
                                      <p:cBhvr>
                                        <p:cTn id="31" dur="250" fill="hold">
                                          <p:stCondLst>
                                            <p:cond delay="0"/>
                                          </p:stCondLst>
                                        </p:cTn>
                                        <p:tgtEl>
                                          <p:spTgt spid="9"/>
                                        </p:tgtEl>
                                        <p:attrNameLst>
                                          <p:attrName>ppt_y</p:attrName>
                                        </p:attrNameLst>
                                      </p:cBhvr>
                                      <p:tavLst>
                                        <p:tav tm="0">
                                          <p:val>
                                            <p:strVal val="#ppt_y+#ppt_h/2"/>
                                          </p:val>
                                        </p:tav>
                                        <p:tav tm="100000">
                                          <p:val>
                                            <p:strVal val="#ppt_y-#ppt_h/2"/>
                                          </p:val>
                                        </p:tav>
                                      </p:tavLst>
                                    </p:anim>
                                    <p:anim to="" calcmode="lin" valueType="num">
                                      <p:cBhvr>
                                        <p:cTn id="32" dur="333" fill="hold">
                                          <p:stCondLst>
                                            <p:cond delay="250"/>
                                          </p:stCondLst>
                                        </p:cTn>
                                        <p:tgtEl>
                                          <p:spTgt spid="9"/>
                                        </p:tgtEl>
                                        <p:attrNameLst>
                                          <p:attrName>ppt_h</p:attrName>
                                        </p:attrNameLst>
                                      </p:cBhvr>
                                      <p:tavLst>
                                        <p:tav tm="0">
                                          <p:val>
                                            <p:strVal val="#ppt_h+#ppt_h/2"/>
                                          </p:val>
                                        </p:tav>
                                        <p:tav tm="100000">
                                          <p:val>
                                            <p:strVal val="#ppt_h-#ppt_h/3"/>
                                          </p:val>
                                        </p:tav>
                                      </p:tavLst>
                                    </p:anim>
                                    <p:anim to="" calcmode="lin" valueType="num">
                                      <p:cBhvr>
                                        <p:cTn id="33" dur="333" fill="hold">
                                          <p:stCondLst>
                                            <p:cond delay="250"/>
                                          </p:stCondLst>
                                        </p:cTn>
                                        <p:tgtEl>
                                          <p:spTgt spid="9"/>
                                        </p:tgtEl>
                                        <p:attrNameLst>
                                          <p:attrName>ppt_w</p:attrName>
                                        </p:attrNameLst>
                                      </p:cBhvr>
                                      <p:tavLst>
                                        <p:tav tm="0">
                                          <p:val>
                                            <p:strVal val="#ppt_w+#ppt_w/6"/>
                                          </p:val>
                                        </p:tav>
                                        <p:tav tm="100000">
                                          <p:val>
                                            <p:strVal val="#ppt_w+#ppt_h/3"/>
                                          </p:val>
                                        </p:tav>
                                      </p:tavLst>
                                    </p:anim>
                                    <p:anim to="" calcmode="lin" valueType="num">
                                      <p:cBhvr>
                                        <p:cTn id="34" dur="333" fill="hold">
                                          <p:stCondLst>
                                            <p:cond delay="250"/>
                                          </p:stCondLst>
                                        </p:cTn>
                                        <p:tgtEl>
                                          <p:spTgt spid="9"/>
                                        </p:tgtEl>
                                        <p:attrNameLst>
                                          <p:attrName>ppt_y</p:attrName>
                                        </p:attrNameLst>
                                      </p:cBhvr>
                                      <p:tavLst>
                                        <p:tav tm="0">
                                          <p:val>
                                            <p:strVal val="ppt_y"/>
                                          </p:val>
                                        </p:tav>
                                        <p:tav tm="100000">
                                          <p:val>
                                            <p:strVal val="#ppt_y+#ppt_h/3"/>
                                          </p:val>
                                        </p:tav>
                                      </p:tavLst>
                                    </p:anim>
                                    <p:anim to="" calcmode="lin" valueType="num">
                                      <p:cBhvr>
                                        <p:cTn id="35" dur="417" fill="hold">
                                          <p:stCondLst>
                                            <p:cond delay="583"/>
                                          </p:stCondLst>
                                        </p:cTn>
                                        <p:tgtEl>
                                          <p:spTgt spid="9"/>
                                        </p:tgtEl>
                                        <p:attrNameLst>
                                          <p:attrName>ppt_h</p:attrName>
                                        </p:attrNameLst>
                                      </p:cBhvr>
                                      <p:tavLst>
                                        <p:tav tm="0">
                                          <p:val>
                                            <p:strVal val="ppt_h"/>
                                          </p:val>
                                        </p:tav>
                                        <p:tav tm="100000">
                                          <p:val>
                                            <p:strVal val="#ppt_h"/>
                                          </p:val>
                                        </p:tav>
                                      </p:tavLst>
                                    </p:anim>
                                    <p:anim to="" calcmode="lin" valueType="num">
                                      <p:cBhvr>
                                        <p:cTn id="36" dur="417" fill="hold">
                                          <p:stCondLst>
                                            <p:cond delay="583"/>
                                          </p:stCondLst>
                                        </p:cTn>
                                        <p:tgtEl>
                                          <p:spTgt spid="9"/>
                                        </p:tgtEl>
                                        <p:attrNameLst>
                                          <p:attrName>ppt_w</p:attrName>
                                        </p:attrNameLst>
                                      </p:cBhvr>
                                      <p:tavLst>
                                        <p:tav tm="0">
                                          <p:val>
                                            <p:strVal val="ppt_w"/>
                                          </p:val>
                                        </p:tav>
                                        <p:tav tm="100000">
                                          <p:val>
                                            <p:strVal val="#ppt_w"/>
                                          </p:val>
                                        </p:tav>
                                      </p:tavLst>
                                    </p:anim>
                                    <p:anim to="" calcmode="lin" valueType="num">
                                      <p:cBhvr>
                                        <p:cTn id="37" dur="417" fill="hold">
                                          <p:stCondLst>
                                            <p:cond delay="583"/>
                                          </p:stCondLst>
                                        </p:cTn>
                                        <p:tgtEl>
                                          <p:spTgt spid="9"/>
                                        </p:tgtEl>
                                        <p:attrNameLst>
                                          <p:attrName>ppt_y</p:attrName>
                                        </p:attrNameLst>
                                      </p:cBhvr>
                                      <p:tavLst>
                                        <p:tav tm="0">
                                          <p:val>
                                            <p:strVal val="ppt_y"/>
                                          </p:val>
                                        </p:tav>
                                        <p:tav tm="100000">
                                          <p:val>
                                            <p:strVal val="#ppt_y"/>
                                          </p:val>
                                        </p:tav>
                                      </p:tavLst>
                                    </p:anim>
                                  </p:childTnLst>
                                </p:cTn>
                              </p:par>
                              <p:par>
                                <p:cTn id="38" presetID="0" presetClass="entr" presetSubtype="0" accel="50000" decel="50000" fill="hold" grpId="0" nodeType="withEffect">
                                  <p:stCondLst>
                                    <p:cond delay="0"/>
                                  </p:stCondLst>
                                  <p:iterate type="lt">
                                    <p:tmPct val="5000"/>
                                  </p:iterate>
                                  <p:childTnLst>
                                    <p:set>
                                      <p:cBhvr>
                                        <p:cTn id="39" dur="1" fill="hold">
                                          <p:stCondLst>
                                            <p:cond delay="0"/>
                                          </p:stCondLst>
                                        </p:cTn>
                                        <p:tgtEl>
                                          <p:spTgt spid="10"/>
                                        </p:tgtEl>
                                        <p:attrNameLst>
                                          <p:attrName>style.visibility</p:attrName>
                                        </p:attrNameLst>
                                      </p:cBhvr>
                                      <p:to>
                                        <p:strVal val="visible"/>
                                      </p:to>
                                    </p:set>
                                    <p:anim to="" calcmode="lin" valueType="num">
                                      <p:cBhvr>
                                        <p:cTn id="40" dur="250" fill="hold">
                                          <p:stCondLst>
                                            <p:cond delay="0"/>
                                          </p:stCondLst>
                                        </p:cTn>
                                        <p:tgtEl>
                                          <p:spTgt spid="10"/>
                                        </p:tgtEl>
                                        <p:attrNameLst>
                                          <p:attrName>ppt_h</p:attrName>
                                        </p:attrNameLst>
                                      </p:cBhvr>
                                      <p:tavLst>
                                        <p:tav tm="0">
                                          <p:val>
                                            <p:fltVal val="0"/>
                                          </p:val>
                                        </p:tav>
                                        <p:tav tm="100000">
                                          <p:val>
                                            <p:strVal val="#ppt_h+#ppt_h/2"/>
                                          </p:val>
                                        </p:tav>
                                      </p:tavLst>
                                    </p:anim>
                                    <p:anim to="" calcmode="lin" valueType="num">
                                      <p:cBhvr>
                                        <p:cTn id="41" dur="250" fill="hold">
                                          <p:stCondLst>
                                            <p:cond delay="0"/>
                                          </p:stCondLst>
                                        </p:cTn>
                                        <p:tgtEl>
                                          <p:spTgt spid="10"/>
                                        </p:tgtEl>
                                        <p:attrNameLst>
                                          <p:attrName>ppt_w</p:attrName>
                                        </p:attrNameLst>
                                      </p:cBhvr>
                                      <p:tavLst>
                                        <p:tav tm="0">
                                          <p:val>
                                            <p:fltVal val="0"/>
                                          </p:val>
                                        </p:tav>
                                        <p:tav tm="100000">
                                          <p:val>
                                            <p:strVal val="#ppt_w-#ppt_w/6"/>
                                          </p:val>
                                        </p:tav>
                                      </p:tavLst>
                                    </p:anim>
                                    <p:anim to="" calcmode="lin" valueType="num">
                                      <p:cBhvr>
                                        <p:cTn id="42" dur="250" fill="hold">
                                          <p:stCondLst>
                                            <p:cond delay="0"/>
                                          </p:stCondLst>
                                        </p:cTn>
                                        <p:tgtEl>
                                          <p:spTgt spid="10"/>
                                        </p:tgtEl>
                                        <p:attrNameLst>
                                          <p:attrName>ppt_y</p:attrName>
                                        </p:attrNameLst>
                                      </p:cBhvr>
                                      <p:tavLst>
                                        <p:tav tm="0">
                                          <p:val>
                                            <p:strVal val="#ppt_y+#ppt_h/2"/>
                                          </p:val>
                                        </p:tav>
                                        <p:tav tm="100000">
                                          <p:val>
                                            <p:strVal val="#ppt_y-#ppt_h/2"/>
                                          </p:val>
                                        </p:tav>
                                      </p:tavLst>
                                    </p:anim>
                                    <p:anim to="" calcmode="lin" valueType="num">
                                      <p:cBhvr>
                                        <p:cTn id="43" dur="333" fill="hold">
                                          <p:stCondLst>
                                            <p:cond delay="250"/>
                                          </p:stCondLst>
                                        </p:cTn>
                                        <p:tgtEl>
                                          <p:spTgt spid="10"/>
                                        </p:tgtEl>
                                        <p:attrNameLst>
                                          <p:attrName>ppt_h</p:attrName>
                                        </p:attrNameLst>
                                      </p:cBhvr>
                                      <p:tavLst>
                                        <p:tav tm="0">
                                          <p:val>
                                            <p:strVal val="#ppt_h+#ppt_h/2"/>
                                          </p:val>
                                        </p:tav>
                                        <p:tav tm="100000">
                                          <p:val>
                                            <p:strVal val="#ppt_h-#ppt_h/3"/>
                                          </p:val>
                                        </p:tav>
                                      </p:tavLst>
                                    </p:anim>
                                    <p:anim to="" calcmode="lin" valueType="num">
                                      <p:cBhvr>
                                        <p:cTn id="44" dur="333" fill="hold">
                                          <p:stCondLst>
                                            <p:cond delay="250"/>
                                          </p:stCondLst>
                                        </p:cTn>
                                        <p:tgtEl>
                                          <p:spTgt spid="10"/>
                                        </p:tgtEl>
                                        <p:attrNameLst>
                                          <p:attrName>ppt_w</p:attrName>
                                        </p:attrNameLst>
                                      </p:cBhvr>
                                      <p:tavLst>
                                        <p:tav tm="0">
                                          <p:val>
                                            <p:strVal val="#ppt_w+#ppt_w/6"/>
                                          </p:val>
                                        </p:tav>
                                        <p:tav tm="100000">
                                          <p:val>
                                            <p:strVal val="#ppt_w+#ppt_h/3"/>
                                          </p:val>
                                        </p:tav>
                                      </p:tavLst>
                                    </p:anim>
                                    <p:anim to="" calcmode="lin" valueType="num">
                                      <p:cBhvr>
                                        <p:cTn id="45" dur="333" fill="hold">
                                          <p:stCondLst>
                                            <p:cond delay="250"/>
                                          </p:stCondLst>
                                        </p:cTn>
                                        <p:tgtEl>
                                          <p:spTgt spid="10"/>
                                        </p:tgtEl>
                                        <p:attrNameLst>
                                          <p:attrName>ppt_y</p:attrName>
                                        </p:attrNameLst>
                                      </p:cBhvr>
                                      <p:tavLst>
                                        <p:tav tm="0">
                                          <p:val>
                                            <p:strVal val="ppt_y"/>
                                          </p:val>
                                        </p:tav>
                                        <p:tav tm="100000">
                                          <p:val>
                                            <p:strVal val="#ppt_y+#ppt_h/3"/>
                                          </p:val>
                                        </p:tav>
                                      </p:tavLst>
                                    </p:anim>
                                    <p:anim to="" calcmode="lin" valueType="num">
                                      <p:cBhvr>
                                        <p:cTn id="46" dur="417" fill="hold">
                                          <p:stCondLst>
                                            <p:cond delay="583"/>
                                          </p:stCondLst>
                                        </p:cTn>
                                        <p:tgtEl>
                                          <p:spTgt spid="10"/>
                                        </p:tgtEl>
                                        <p:attrNameLst>
                                          <p:attrName>ppt_h</p:attrName>
                                        </p:attrNameLst>
                                      </p:cBhvr>
                                      <p:tavLst>
                                        <p:tav tm="0">
                                          <p:val>
                                            <p:strVal val="ppt_h"/>
                                          </p:val>
                                        </p:tav>
                                        <p:tav tm="100000">
                                          <p:val>
                                            <p:strVal val="#ppt_h"/>
                                          </p:val>
                                        </p:tav>
                                      </p:tavLst>
                                    </p:anim>
                                    <p:anim to="" calcmode="lin" valueType="num">
                                      <p:cBhvr>
                                        <p:cTn id="47" dur="417" fill="hold">
                                          <p:stCondLst>
                                            <p:cond delay="583"/>
                                          </p:stCondLst>
                                        </p:cTn>
                                        <p:tgtEl>
                                          <p:spTgt spid="10"/>
                                        </p:tgtEl>
                                        <p:attrNameLst>
                                          <p:attrName>ppt_w</p:attrName>
                                        </p:attrNameLst>
                                      </p:cBhvr>
                                      <p:tavLst>
                                        <p:tav tm="0">
                                          <p:val>
                                            <p:strVal val="ppt_w"/>
                                          </p:val>
                                        </p:tav>
                                        <p:tav tm="100000">
                                          <p:val>
                                            <p:strVal val="#ppt_w"/>
                                          </p:val>
                                        </p:tav>
                                      </p:tavLst>
                                    </p:anim>
                                    <p:anim to="" calcmode="lin" valueType="num">
                                      <p:cBhvr>
                                        <p:cTn id="48" dur="417" fill="hold">
                                          <p:stCondLst>
                                            <p:cond delay="583"/>
                                          </p:stCondLst>
                                        </p:cTn>
                                        <p:tgtEl>
                                          <p:spTgt spid="10"/>
                                        </p:tgtEl>
                                        <p:attrNameLst>
                                          <p:attrName>ppt_y</p:attrName>
                                        </p:attrNameLst>
                                      </p:cBhvr>
                                      <p:tavLst>
                                        <p:tav tm="0">
                                          <p:val>
                                            <p:strVal val="ppt_y"/>
                                          </p:val>
                                        </p:tav>
                                        <p:tav tm="100000">
                                          <p:val>
                                            <p:strVal val="#ppt_y"/>
                                          </p:val>
                                        </p:tav>
                                      </p:tavLst>
                                    </p:anim>
                                  </p:childTnLst>
                                </p:cTn>
                              </p:par>
                              <p:par>
                                <p:cTn id="49" presetID="0" presetClass="entr" presetSubtype="0" accel="50000" decel="50000" fill="hold" grpId="0" nodeType="withEffect">
                                  <p:stCondLst>
                                    <p:cond delay="0"/>
                                  </p:stCondLst>
                                  <p:iterate type="lt">
                                    <p:tmPct val="5000"/>
                                  </p:iterate>
                                  <p:childTnLst>
                                    <p:set>
                                      <p:cBhvr>
                                        <p:cTn id="50" dur="1" fill="hold">
                                          <p:stCondLst>
                                            <p:cond delay="0"/>
                                          </p:stCondLst>
                                        </p:cTn>
                                        <p:tgtEl>
                                          <p:spTgt spid="11"/>
                                        </p:tgtEl>
                                        <p:attrNameLst>
                                          <p:attrName>style.visibility</p:attrName>
                                        </p:attrNameLst>
                                      </p:cBhvr>
                                      <p:to>
                                        <p:strVal val="visible"/>
                                      </p:to>
                                    </p:set>
                                    <p:anim to="" calcmode="lin" valueType="num">
                                      <p:cBhvr>
                                        <p:cTn id="51" dur="250" fill="hold">
                                          <p:stCondLst>
                                            <p:cond delay="0"/>
                                          </p:stCondLst>
                                        </p:cTn>
                                        <p:tgtEl>
                                          <p:spTgt spid="11"/>
                                        </p:tgtEl>
                                        <p:attrNameLst>
                                          <p:attrName>ppt_h</p:attrName>
                                        </p:attrNameLst>
                                      </p:cBhvr>
                                      <p:tavLst>
                                        <p:tav tm="0">
                                          <p:val>
                                            <p:fltVal val="0"/>
                                          </p:val>
                                        </p:tav>
                                        <p:tav tm="100000">
                                          <p:val>
                                            <p:strVal val="#ppt_h+#ppt_h/2"/>
                                          </p:val>
                                        </p:tav>
                                      </p:tavLst>
                                    </p:anim>
                                    <p:anim to="" calcmode="lin" valueType="num">
                                      <p:cBhvr>
                                        <p:cTn id="52" dur="250" fill="hold">
                                          <p:stCondLst>
                                            <p:cond delay="0"/>
                                          </p:stCondLst>
                                        </p:cTn>
                                        <p:tgtEl>
                                          <p:spTgt spid="11"/>
                                        </p:tgtEl>
                                        <p:attrNameLst>
                                          <p:attrName>ppt_w</p:attrName>
                                        </p:attrNameLst>
                                      </p:cBhvr>
                                      <p:tavLst>
                                        <p:tav tm="0">
                                          <p:val>
                                            <p:fltVal val="0"/>
                                          </p:val>
                                        </p:tav>
                                        <p:tav tm="100000">
                                          <p:val>
                                            <p:strVal val="#ppt_w-#ppt_w/6"/>
                                          </p:val>
                                        </p:tav>
                                      </p:tavLst>
                                    </p:anim>
                                    <p:anim to="" calcmode="lin" valueType="num">
                                      <p:cBhvr>
                                        <p:cTn id="53" dur="250" fill="hold">
                                          <p:stCondLst>
                                            <p:cond delay="0"/>
                                          </p:stCondLst>
                                        </p:cTn>
                                        <p:tgtEl>
                                          <p:spTgt spid="11"/>
                                        </p:tgtEl>
                                        <p:attrNameLst>
                                          <p:attrName>ppt_y</p:attrName>
                                        </p:attrNameLst>
                                      </p:cBhvr>
                                      <p:tavLst>
                                        <p:tav tm="0">
                                          <p:val>
                                            <p:strVal val="#ppt_y+#ppt_h/2"/>
                                          </p:val>
                                        </p:tav>
                                        <p:tav tm="100000">
                                          <p:val>
                                            <p:strVal val="#ppt_y-#ppt_h/2"/>
                                          </p:val>
                                        </p:tav>
                                      </p:tavLst>
                                    </p:anim>
                                    <p:anim to="" calcmode="lin" valueType="num">
                                      <p:cBhvr>
                                        <p:cTn id="54" dur="333" fill="hold">
                                          <p:stCondLst>
                                            <p:cond delay="250"/>
                                          </p:stCondLst>
                                        </p:cTn>
                                        <p:tgtEl>
                                          <p:spTgt spid="11"/>
                                        </p:tgtEl>
                                        <p:attrNameLst>
                                          <p:attrName>ppt_h</p:attrName>
                                        </p:attrNameLst>
                                      </p:cBhvr>
                                      <p:tavLst>
                                        <p:tav tm="0">
                                          <p:val>
                                            <p:strVal val="#ppt_h+#ppt_h/2"/>
                                          </p:val>
                                        </p:tav>
                                        <p:tav tm="100000">
                                          <p:val>
                                            <p:strVal val="#ppt_h-#ppt_h/3"/>
                                          </p:val>
                                        </p:tav>
                                      </p:tavLst>
                                    </p:anim>
                                    <p:anim to="" calcmode="lin" valueType="num">
                                      <p:cBhvr>
                                        <p:cTn id="55" dur="333" fill="hold">
                                          <p:stCondLst>
                                            <p:cond delay="250"/>
                                          </p:stCondLst>
                                        </p:cTn>
                                        <p:tgtEl>
                                          <p:spTgt spid="11"/>
                                        </p:tgtEl>
                                        <p:attrNameLst>
                                          <p:attrName>ppt_w</p:attrName>
                                        </p:attrNameLst>
                                      </p:cBhvr>
                                      <p:tavLst>
                                        <p:tav tm="0">
                                          <p:val>
                                            <p:strVal val="#ppt_w+#ppt_w/6"/>
                                          </p:val>
                                        </p:tav>
                                        <p:tav tm="100000">
                                          <p:val>
                                            <p:strVal val="#ppt_w+#ppt_h/3"/>
                                          </p:val>
                                        </p:tav>
                                      </p:tavLst>
                                    </p:anim>
                                    <p:anim to="" calcmode="lin" valueType="num">
                                      <p:cBhvr>
                                        <p:cTn id="56" dur="333" fill="hold">
                                          <p:stCondLst>
                                            <p:cond delay="250"/>
                                          </p:stCondLst>
                                        </p:cTn>
                                        <p:tgtEl>
                                          <p:spTgt spid="11"/>
                                        </p:tgtEl>
                                        <p:attrNameLst>
                                          <p:attrName>ppt_y</p:attrName>
                                        </p:attrNameLst>
                                      </p:cBhvr>
                                      <p:tavLst>
                                        <p:tav tm="0">
                                          <p:val>
                                            <p:strVal val="ppt_y"/>
                                          </p:val>
                                        </p:tav>
                                        <p:tav tm="100000">
                                          <p:val>
                                            <p:strVal val="#ppt_y+#ppt_h/3"/>
                                          </p:val>
                                        </p:tav>
                                      </p:tavLst>
                                    </p:anim>
                                    <p:anim to="" calcmode="lin" valueType="num">
                                      <p:cBhvr>
                                        <p:cTn id="57" dur="417" fill="hold">
                                          <p:stCondLst>
                                            <p:cond delay="583"/>
                                          </p:stCondLst>
                                        </p:cTn>
                                        <p:tgtEl>
                                          <p:spTgt spid="11"/>
                                        </p:tgtEl>
                                        <p:attrNameLst>
                                          <p:attrName>ppt_h</p:attrName>
                                        </p:attrNameLst>
                                      </p:cBhvr>
                                      <p:tavLst>
                                        <p:tav tm="0">
                                          <p:val>
                                            <p:strVal val="ppt_h"/>
                                          </p:val>
                                        </p:tav>
                                        <p:tav tm="100000">
                                          <p:val>
                                            <p:strVal val="#ppt_h"/>
                                          </p:val>
                                        </p:tav>
                                      </p:tavLst>
                                    </p:anim>
                                    <p:anim to="" calcmode="lin" valueType="num">
                                      <p:cBhvr>
                                        <p:cTn id="58" dur="417" fill="hold">
                                          <p:stCondLst>
                                            <p:cond delay="583"/>
                                          </p:stCondLst>
                                        </p:cTn>
                                        <p:tgtEl>
                                          <p:spTgt spid="11"/>
                                        </p:tgtEl>
                                        <p:attrNameLst>
                                          <p:attrName>ppt_w</p:attrName>
                                        </p:attrNameLst>
                                      </p:cBhvr>
                                      <p:tavLst>
                                        <p:tav tm="0">
                                          <p:val>
                                            <p:strVal val="ppt_w"/>
                                          </p:val>
                                        </p:tav>
                                        <p:tav tm="100000">
                                          <p:val>
                                            <p:strVal val="#ppt_w"/>
                                          </p:val>
                                        </p:tav>
                                      </p:tavLst>
                                    </p:anim>
                                    <p:anim to="" calcmode="lin" valueType="num">
                                      <p:cBhvr>
                                        <p:cTn id="59" dur="417" fill="hold">
                                          <p:stCondLst>
                                            <p:cond delay="583"/>
                                          </p:stCondLst>
                                        </p:cTn>
                                        <p:tgtEl>
                                          <p:spTgt spid="11"/>
                                        </p:tgtEl>
                                        <p:attrNameLst>
                                          <p:attrName>ppt_y</p:attrName>
                                        </p:attrNameLst>
                                      </p:cBhvr>
                                      <p:tavLst>
                                        <p:tav tm="0">
                                          <p:val>
                                            <p:strVal val="ppt_y"/>
                                          </p:val>
                                        </p:tav>
                                        <p:tav tm="100000">
                                          <p:val>
                                            <p:strVal val="#ppt_y"/>
                                          </p:val>
                                        </p:tav>
                                      </p:tavLst>
                                    </p:anim>
                                  </p:childTnLst>
                                </p:cTn>
                              </p:par>
                              <p:par>
                                <p:cTn id="60" presetID="0" presetClass="entr" presetSubtype="0" accel="50000" decel="50000" fill="hold" grpId="0" nodeType="withEffect">
                                  <p:stCondLst>
                                    <p:cond delay="0"/>
                                  </p:stCondLst>
                                  <p:iterate type="lt">
                                    <p:tmPct val="5000"/>
                                  </p:iterate>
                                  <p:childTnLst>
                                    <p:set>
                                      <p:cBhvr>
                                        <p:cTn id="61" dur="1" fill="hold">
                                          <p:stCondLst>
                                            <p:cond delay="0"/>
                                          </p:stCondLst>
                                        </p:cTn>
                                        <p:tgtEl>
                                          <p:spTgt spid="12"/>
                                        </p:tgtEl>
                                        <p:attrNameLst>
                                          <p:attrName>style.visibility</p:attrName>
                                        </p:attrNameLst>
                                      </p:cBhvr>
                                      <p:to>
                                        <p:strVal val="visible"/>
                                      </p:to>
                                    </p:set>
                                    <p:anim to="" calcmode="lin" valueType="num">
                                      <p:cBhvr>
                                        <p:cTn id="62" dur="250" fill="hold">
                                          <p:stCondLst>
                                            <p:cond delay="0"/>
                                          </p:stCondLst>
                                        </p:cTn>
                                        <p:tgtEl>
                                          <p:spTgt spid="12"/>
                                        </p:tgtEl>
                                        <p:attrNameLst>
                                          <p:attrName>ppt_h</p:attrName>
                                        </p:attrNameLst>
                                      </p:cBhvr>
                                      <p:tavLst>
                                        <p:tav tm="0">
                                          <p:val>
                                            <p:fltVal val="0"/>
                                          </p:val>
                                        </p:tav>
                                        <p:tav tm="100000">
                                          <p:val>
                                            <p:strVal val="#ppt_h+#ppt_h/2"/>
                                          </p:val>
                                        </p:tav>
                                      </p:tavLst>
                                    </p:anim>
                                    <p:anim to="" calcmode="lin" valueType="num">
                                      <p:cBhvr>
                                        <p:cTn id="63" dur="250" fill="hold">
                                          <p:stCondLst>
                                            <p:cond delay="0"/>
                                          </p:stCondLst>
                                        </p:cTn>
                                        <p:tgtEl>
                                          <p:spTgt spid="12"/>
                                        </p:tgtEl>
                                        <p:attrNameLst>
                                          <p:attrName>ppt_w</p:attrName>
                                        </p:attrNameLst>
                                      </p:cBhvr>
                                      <p:tavLst>
                                        <p:tav tm="0">
                                          <p:val>
                                            <p:fltVal val="0"/>
                                          </p:val>
                                        </p:tav>
                                        <p:tav tm="100000">
                                          <p:val>
                                            <p:strVal val="#ppt_w-#ppt_w/6"/>
                                          </p:val>
                                        </p:tav>
                                      </p:tavLst>
                                    </p:anim>
                                    <p:anim to="" calcmode="lin" valueType="num">
                                      <p:cBhvr>
                                        <p:cTn id="64" dur="250" fill="hold">
                                          <p:stCondLst>
                                            <p:cond delay="0"/>
                                          </p:stCondLst>
                                        </p:cTn>
                                        <p:tgtEl>
                                          <p:spTgt spid="12"/>
                                        </p:tgtEl>
                                        <p:attrNameLst>
                                          <p:attrName>ppt_y</p:attrName>
                                        </p:attrNameLst>
                                      </p:cBhvr>
                                      <p:tavLst>
                                        <p:tav tm="0">
                                          <p:val>
                                            <p:strVal val="#ppt_y+#ppt_h/2"/>
                                          </p:val>
                                        </p:tav>
                                        <p:tav tm="100000">
                                          <p:val>
                                            <p:strVal val="#ppt_y-#ppt_h/2"/>
                                          </p:val>
                                        </p:tav>
                                      </p:tavLst>
                                    </p:anim>
                                    <p:anim to="" calcmode="lin" valueType="num">
                                      <p:cBhvr>
                                        <p:cTn id="65" dur="333" fill="hold">
                                          <p:stCondLst>
                                            <p:cond delay="250"/>
                                          </p:stCondLst>
                                        </p:cTn>
                                        <p:tgtEl>
                                          <p:spTgt spid="12"/>
                                        </p:tgtEl>
                                        <p:attrNameLst>
                                          <p:attrName>ppt_h</p:attrName>
                                        </p:attrNameLst>
                                      </p:cBhvr>
                                      <p:tavLst>
                                        <p:tav tm="0">
                                          <p:val>
                                            <p:strVal val="#ppt_h+#ppt_h/2"/>
                                          </p:val>
                                        </p:tav>
                                        <p:tav tm="100000">
                                          <p:val>
                                            <p:strVal val="#ppt_h-#ppt_h/3"/>
                                          </p:val>
                                        </p:tav>
                                      </p:tavLst>
                                    </p:anim>
                                    <p:anim to="" calcmode="lin" valueType="num">
                                      <p:cBhvr>
                                        <p:cTn id="66" dur="333" fill="hold">
                                          <p:stCondLst>
                                            <p:cond delay="250"/>
                                          </p:stCondLst>
                                        </p:cTn>
                                        <p:tgtEl>
                                          <p:spTgt spid="12"/>
                                        </p:tgtEl>
                                        <p:attrNameLst>
                                          <p:attrName>ppt_w</p:attrName>
                                        </p:attrNameLst>
                                      </p:cBhvr>
                                      <p:tavLst>
                                        <p:tav tm="0">
                                          <p:val>
                                            <p:strVal val="#ppt_w+#ppt_w/6"/>
                                          </p:val>
                                        </p:tav>
                                        <p:tav tm="100000">
                                          <p:val>
                                            <p:strVal val="#ppt_w+#ppt_h/3"/>
                                          </p:val>
                                        </p:tav>
                                      </p:tavLst>
                                    </p:anim>
                                    <p:anim to="" calcmode="lin" valueType="num">
                                      <p:cBhvr>
                                        <p:cTn id="67" dur="333" fill="hold">
                                          <p:stCondLst>
                                            <p:cond delay="250"/>
                                          </p:stCondLst>
                                        </p:cTn>
                                        <p:tgtEl>
                                          <p:spTgt spid="12"/>
                                        </p:tgtEl>
                                        <p:attrNameLst>
                                          <p:attrName>ppt_y</p:attrName>
                                        </p:attrNameLst>
                                      </p:cBhvr>
                                      <p:tavLst>
                                        <p:tav tm="0">
                                          <p:val>
                                            <p:strVal val="ppt_y"/>
                                          </p:val>
                                        </p:tav>
                                        <p:tav tm="100000">
                                          <p:val>
                                            <p:strVal val="#ppt_y+#ppt_h/3"/>
                                          </p:val>
                                        </p:tav>
                                      </p:tavLst>
                                    </p:anim>
                                    <p:anim to="" calcmode="lin" valueType="num">
                                      <p:cBhvr>
                                        <p:cTn id="68" dur="417" fill="hold">
                                          <p:stCondLst>
                                            <p:cond delay="583"/>
                                          </p:stCondLst>
                                        </p:cTn>
                                        <p:tgtEl>
                                          <p:spTgt spid="12"/>
                                        </p:tgtEl>
                                        <p:attrNameLst>
                                          <p:attrName>ppt_h</p:attrName>
                                        </p:attrNameLst>
                                      </p:cBhvr>
                                      <p:tavLst>
                                        <p:tav tm="0">
                                          <p:val>
                                            <p:strVal val="ppt_h"/>
                                          </p:val>
                                        </p:tav>
                                        <p:tav tm="100000">
                                          <p:val>
                                            <p:strVal val="#ppt_h"/>
                                          </p:val>
                                        </p:tav>
                                      </p:tavLst>
                                    </p:anim>
                                    <p:anim to="" calcmode="lin" valueType="num">
                                      <p:cBhvr>
                                        <p:cTn id="69" dur="417" fill="hold">
                                          <p:stCondLst>
                                            <p:cond delay="583"/>
                                          </p:stCondLst>
                                        </p:cTn>
                                        <p:tgtEl>
                                          <p:spTgt spid="12"/>
                                        </p:tgtEl>
                                        <p:attrNameLst>
                                          <p:attrName>ppt_w</p:attrName>
                                        </p:attrNameLst>
                                      </p:cBhvr>
                                      <p:tavLst>
                                        <p:tav tm="0">
                                          <p:val>
                                            <p:strVal val="ppt_w"/>
                                          </p:val>
                                        </p:tav>
                                        <p:tav tm="100000">
                                          <p:val>
                                            <p:strVal val="#ppt_w"/>
                                          </p:val>
                                        </p:tav>
                                      </p:tavLst>
                                    </p:anim>
                                    <p:anim to="" calcmode="lin" valueType="num">
                                      <p:cBhvr>
                                        <p:cTn id="70" dur="417" fill="hold">
                                          <p:stCondLst>
                                            <p:cond delay="583"/>
                                          </p:stCondLst>
                                        </p:cTn>
                                        <p:tgtEl>
                                          <p:spTgt spid="12"/>
                                        </p:tgtEl>
                                        <p:attrNameLst>
                                          <p:attrName>ppt_y</p:attrName>
                                        </p:attrNameLst>
                                      </p:cBhvr>
                                      <p:tavLst>
                                        <p:tav tm="0">
                                          <p:val>
                                            <p:strVal val="ppt_y"/>
                                          </p:val>
                                        </p:tav>
                                        <p:tav tm="100000">
                                          <p:val>
                                            <p:strVal val="#ppt_y"/>
                                          </p:val>
                                        </p:tav>
                                      </p:tavLst>
                                    </p:anim>
                                  </p:childTnLst>
                                </p:cTn>
                              </p:par>
                              <p:par>
                                <p:cTn id="71" presetID="0" presetClass="entr" presetSubtype="0" accel="50000" decel="50000" fill="hold" grpId="0" nodeType="withEffect">
                                  <p:stCondLst>
                                    <p:cond delay="0"/>
                                  </p:stCondLst>
                                  <p:iterate type="lt">
                                    <p:tmPct val="5000"/>
                                  </p:iterate>
                                  <p:childTnLst>
                                    <p:set>
                                      <p:cBhvr>
                                        <p:cTn id="72" dur="1" fill="hold">
                                          <p:stCondLst>
                                            <p:cond delay="0"/>
                                          </p:stCondLst>
                                        </p:cTn>
                                        <p:tgtEl>
                                          <p:spTgt spid="13"/>
                                        </p:tgtEl>
                                        <p:attrNameLst>
                                          <p:attrName>style.visibility</p:attrName>
                                        </p:attrNameLst>
                                      </p:cBhvr>
                                      <p:to>
                                        <p:strVal val="visible"/>
                                      </p:to>
                                    </p:set>
                                    <p:anim to="" calcmode="lin" valueType="num">
                                      <p:cBhvr>
                                        <p:cTn id="73" dur="250" fill="hold">
                                          <p:stCondLst>
                                            <p:cond delay="0"/>
                                          </p:stCondLst>
                                        </p:cTn>
                                        <p:tgtEl>
                                          <p:spTgt spid="13"/>
                                        </p:tgtEl>
                                        <p:attrNameLst>
                                          <p:attrName>ppt_h</p:attrName>
                                        </p:attrNameLst>
                                      </p:cBhvr>
                                      <p:tavLst>
                                        <p:tav tm="0">
                                          <p:val>
                                            <p:fltVal val="0"/>
                                          </p:val>
                                        </p:tav>
                                        <p:tav tm="100000">
                                          <p:val>
                                            <p:strVal val="#ppt_h+#ppt_h/2"/>
                                          </p:val>
                                        </p:tav>
                                      </p:tavLst>
                                    </p:anim>
                                    <p:anim to="" calcmode="lin" valueType="num">
                                      <p:cBhvr>
                                        <p:cTn id="74" dur="250" fill="hold">
                                          <p:stCondLst>
                                            <p:cond delay="0"/>
                                          </p:stCondLst>
                                        </p:cTn>
                                        <p:tgtEl>
                                          <p:spTgt spid="13"/>
                                        </p:tgtEl>
                                        <p:attrNameLst>
                                          <p:attrName>ppt_w</p:attrName>
                                        </p:attrNameLst>
                                      </p:cBhvr>
                                      <p:tavLst>
                                        <p:tav tm="0">
                                          <p:val>
                                            <p:fltVal val="0"/>
                                          </p:val>
                                        </p:tav>
                                        <p:tav tm="100000">
                                          <p:val>
                                            <p:strVal val="#ppt_w-#ppt_w/6"/>
                                          </p:val>
                                        </p:tav>
                                      </p:tavLst>
                                    </p:anim>
                                    <p:anim to="" calcmode="lin" valueType="num">
                                      <p:cBhvr>
                                        <p:cTn id="75" dur="250" fill="hold">
                                          <p:stCondLst>
                                            <p:cond delay="0"/>
                                          </p:stCondLst>
                                        </p:cTn>
                                        <p:tgtEl>
                                          <p:spTgt spid="13"/>
                                        </p:tgtEl>
                                        <p:attrNameLst>
                                          <p:attrName>ppt_y</p:attrName>
                                        </p:attrNameLst>
                                      </p:cBhvr>
                                      <p:tavLst>
                                        <p:tav tm="0">
                                          <p:val>
                                            <p:strVal val="#ppt_y+#ppt_h/2"/>
                                          </p:val>
                                        </p:tav>
                                        <p:tav tm="100000">
                                          <p:val>
                                            <p:strVal val="#ppt_y-#ppt_h/2"/>
                                          </p:val>
                                        </p:tav>
                                      </p:tavLst>
                                    </p:anim>
                                    <p:anim to="" calcmode="lin" valueType="num">
                                      <p:cBhvr>
                                        <p:cTn id="76" dur="333" fill="hold">
                                          <p:stCondLst>
                                            <p:cond delay="250"/>
                                          </p:stCondLst>
                                        </p:cTn>
                                        <p:tgtEl>
                                          <p:spTgt spid="13"/>
                                        </p:tgtEl>
                                        <p:attrNameLst>
                                          <p:attrName>ppt_h</p:attrName>
                                        </p:attrNameLst>
                                      </p:cBhvr>
                                      <p:tavLst>
                                        <p:tav tm="0">
                                          <p:val>
                                            <p:strVal val="#ppt_h+#ppt_h/2"/>
                                          </p:val>
                                        </p:tav>
                                        <p:tav tm="100000">
                                          <p:val>
                                            <p:strVal val="#ppt_h-#ppt_h/3"/>
                                          </p:val>
                                        </p:tav>
                                      </p:tavLst>
                                    </p:anim>
                                    <p:anim to="" calcmode="lin" valueType="num">
                                      <p:cBhvr>
                                        <p:cTn id="77" dur="333" fill="hold">
                                          <p:stCondLst>
                                            <p:cond delay="250"/>
                                          </p:stCondLst>
                                        </p:cTn>
                                        <p:tgtEl>
                                          <p:spTgt spid="13"/>
                                        </p:tgtEl>
                                        <p:attrNameLst>
                                          <p:attrName>ppt_w</p:attrName>
                                        </p:attrNameLst>
                                      </p:cBhvr>
                                      <p:tavLst>
                                        <p:tav tm="0">
                                          <p:val>
                                            <p:strVal val="#ppt_w+#ppt_w/6"/>
                                          </p:val>
                                        </p:tav>
                                        <p:tav tm="100000">
                                          <p:val>
                                            <p:strVal val="#ppt_w+#ppt_h/3"/>
                                          </p:val>
                                        </p:tav>
                                      </p:tavLst>
                                    </p:anim>
                                    <p:anim to="" calcmode="lin" valueType="num">
                                      <p:cBhvr>
                                        <p:cTn id="78" dur="333" fill="hold">
                                          <p:stCondLst>
                                            <p:cond delay="250"/>
                                          </p:stCondLst>
                                        </p:cTn>
                                        <p:tgtEl>
                                          <p:spTgt spid="13"/>
                                        </p:tgtEl>
                                        <p:attrNameLst>
                                          <p:attrName>ppt_y</p:attrName>
                                        </p:attrNameLst>
                                      </p:cBhvr>
                                      <p:tavLst>
                                        <p:tav tm="0">
                                          <p:val>
                                            <p:strVal val="ppt_y"/>
                                          </p:val>
                                        </p:tav>
                                        <p:tav tm="100000">
                                          <p:val>
                                            <p:strVal val="#ppt_y+#ppt_h/3"/>
                                          </p:val>
                                        </p:tav>
                                      </p:tavLst>
                                    </p:anim>
                                    <p:anim to="" calcmode="lin" valueType="num">
                                      <p:cBhvr>
                                        <p:cTn id="79" dur="417" fill="hold">
                                          <p:stCondLst>
                                            <p:cond delay="583"/>
                                          </p:stCondLst>
                                        </p:cTn>
                                        <p:tgtEl>
                                          <p:spTgt spid="13"/>
                                        </p:tgtEl>
                                        <p:attrNameLst>
                                          <p:attrName>ppt_h</p:attrName>
                                        </p:attrNameLst>
                                      </p:cBhvr>
                                      <p:tavLst>
                                        <p:tav tm="0">
                                          <p:val>
                                            <p:strVal val="ppt_h"/>
                                          </p:val>
                                        </p:tav>
                                        <p:tav tm="100000">
                                          <p:val>
                                            <p:strVal val="#ppt_h"/>
                                          </p:val>
                                        </p:tav>
                                      </p:tavLst>
                                    </p:anim>
                                    <p:anim to="" calcmode="lin" valueType="num">
                                      <p:cBhvr>
                                        <p:cTn id="80" dur="417" fill="hold">
                                          <p:stCondLst>
                                            <p:cond delay="583"/>
                                          </p:stCondLst>
                                        </p:cTn>
                                        <p:tgtEl>
                                          <p:spTgt spid="13"/>
                                        </p:tgtEl>
                                        <p:attrNameLst>
                                          <p:attrName>ppt_w</p:attrName>
                                        </p:attrNameLst>
                                      </p:cBhvr>
                                      <p:tavLst>
                                        <p:tav tm="0">
                                          <p:val>
                                            <p:strVal val="ppt_w"/>
                                          </p:val>
                                        </p:tav>
                                        <p:tav tm="100000">
                                          <p:val>
                                            <p:strVal val="#ppt_w"/>
                                          </p:val>
                                        </p:tav>
                                      </p:tavLst>
                                    </p:anim>
                                    <p:anim to="" calcmode="lin" valueType="num">
                                      <p:cBhvr>
                                        <p:cTn id="81" dur="417" fill="hold">
                                          <p:stCondLst>
                                            <p:cond delay="583"/>
                                          </p:stCondLst>
                                        </p:cTn>
                                        <p:tgtEl>
                                          <p:spTgt spid="13"/>
                                        </p:tgtEl>
                                        <p:attrNameLst>
                                          <p:attrName>ppt_y</p:attrName>
                                        </p:attrNameLst>
                                      </p:cBhvr>
                                      <p:tavLst>
                                        <p:tav tm="0">
                                          <p:val>
                                            <p:strVal val="ppt_y"/>
                                          </p:val>
                                        </p:tav>
                                        <p:tav tm="100000">
                                          <p:val>
                                            <p:strVal val="#ppt_y"/>
                                          </p:val>
                                        </p:tav>
                                      </p:tavLst>
                                    </p:anim>
                                  </p:childTnLst>
                                </p:cTn>
                              </p:par>
                              <p:par>
                                <p:cTn id="82" presetID="0" presetClass="entr" presetSubtype="0" accel="50000" decel="50000" fill="hold" grpId="0" nodeType="withEffect">
                                  <p:stCondLst>
                                    <p:cond delay="0"/>
                                  </p:stCondLst>
                                  <p:iterate type="lt">
                                    <p:tmPct val="5000"/>
                                  </p:iterate>
                                  <p:childTnLst>
                                    <p:set>
                                      <p:cBhvr>
                                        <p:cTn id="83" dur="1" fill="hold">
                                          <p:stCondLst>
                                            <p:cond delay="0"/>
                                          </p:stCondLst>
                                        </p:cTn>
                                        <p:tgtEl>
                                          <p:spTgt spid="14"/>
                                        </p:tgtEl>
                                        <p:attrNameLst>
                                          <p:attrName>style.visibility</p:attrName>
                                        </p:attrNameLst>
                                      </p:cBhvr>
                                      <p:to>
                                        <p:strVal val="visible"/>
                                      </p:to>
                                    </p:set>
                                    <p:anim to="" calcmode="lin" valueType="num">
                                      <p:cBhvr>
                                        <p:cTn id="84" dur="250" fill="hold">
                                          <p:stCondLst>
                                            <p:cond delay="0"/>
                                          </p:stCondLst>
                                        </p:cTn>
                                        <p:tgtEl>
                                          <p:spTgt spid="14"/>
                                        </p:tgtEl>
                                        <p:attrNameLst>
                                          <p:attrName>ppt_h</p:attrName>
                                        </p:attrNameLst>
                                      </p:cBhvr>
                                      <p:tavLst>
                                        <p:tav tm="0">
                                          <p:val>
                                            <p:fltVal val="0"/>
                                          </p:val>
                                        </p:tav>
                                        <p:tav tm="100000">
                                          <p:val>
                                            <p:strVal val="#ppt_h+#ppt_h/2"/>
                                          </p:val>
                                        </p:tav>
                                      </p:tavLst>
                                    </p:anim>
                                    <p:anim to="" calcmode="lin" valueType="num">
                                      <p:cBhvr>
                                        <p:cTn id="85" dur="250" fill="hold">
                                          <p:stCondLst>
                                            <p:cond delay="0"/>
                                          </p:stCondLst>
                                        </p:cTn>
                                        <p:tgtEl>
                                          <p:spTgt spid="14"/>
                                        </p:tgtEl>
                                        <p:attrNameLst>
                                          <p:attrName>ppt_w</p:attrName>
                                        </p:attrNameLst>
                                      </p:cBhvr>
                                      <p:tavLst>
                                        <p:tav tm="0">
                                          <p:val>
                                            <p:fltVal val="0"/>
                                          </p:val>
                                        </p:tav>
                                        <p:tav tm="100000">
                                          <p:val>
                                            <p:strVal val="#ppt_w-#ppt_w/6"/>
                                          </p:val>
                                        </p:tav>
                                      </p:tavLst>
                                    </p:anim>
                                    <p:anim to="" calcmode="lin" valueType="num">
                                      <p:cBhvr>
                                        <p:cTn id="86" dur="250" fill="hold">
                                          <p:stCondLst>
                                            <p:cond delay="0"/>
                                          </p:stCondLst>
                                        </p:cTn>
                                        <p:tgtEl>
                                          <p:spTgt spid="14"/>
                                        </p:tgtEl>
                                        <p:attrNameLst>
                                          <p:attrName>ppt_y</p:attrName>
                                        </p:attrNameLst>
                                      </p:cBhvr>
                                      <p:tavLst>
                                        <p:tav tm="0">
                                          <p:val>
                                            <p:strVal val="#ppt_y+#ppt_h/2"/>
                                          </p:val>
                                        </p:tav>
                                        <p:tav tm="100000">
                                          <p:val>
                                            <p:strVal val="#ppt_y-#ppt_h/2"/>
                                          </p:val>
                                        </p:tav>
                                      </p:tavLst>
                                    </p:anim>
                                    <p:anim to="" calcmode="lin" valueType="num">
                                      <p:cBhvr>
                                        <p:cTn id="87" dur="333" fill="hold">
                                          <p:stCondLst>
                                            <p:cond delay="250"/>
                                          </p:stCondLst>
                                        </p:cTn>
                                        <p:tgtEl>
                                          <p:spTgt spid="14"/>
                                        </p:tgtEl>
                                        <p:attrNameLst>
                                          <p:attrName>ppt_h</p:attrName>
                                        </p:attrNameLst>
                                      </p:cBhvr>
                                      <p:tavLst>
                                        <p:tav tm="0">
                                          <p:val>
                                            <p:strVal val="#ppt_h+#ppt_h/2"/>
                                          </p:val>
                                        </p:tav>
                                        <p:tav tm="100000">
                                          <p:val>
                                            <p:strVal val="#ppt_h-#ppt_h/3"/>
                                          </p:val>
                                        </p:tav>
                                      </p:tavLst>
                                    </p:anim>
                                    <p:anim to="" calcmode="lin" valueType="num">
                                      <p:cBhvr>
                                        <p:cTn id="88" dur="333" fill="hold">
                                          <p:stCondLst>
                                            <p:cond delay="250"/>
                                          </p:stCondLst>
                                        </p:cTn>
                                        <p:tgtEl>
                                          <p:spTgt spid="14"/>
                                        </p:tgtEl>
                                        <p:attrNameLst>
                                          <p:attrName>ppt_w</p:attrName>
                                        </p:attrNameLst>
                                      </p:cBhvr>
                                      <p:tavLst>
                                        <p:tav tm="0">
                                          <p:val>
                                            <p:strVal val="#ppt_w+#ppt_w/6"/>
                                          </p:val>
                                        </p:tav>
                                        <p:tav tm="100000">
                                          <p:val>
                                            <p:strVal val="#ppt_w+#ppt_h/3"/>
                                          </p:val>
                                        </p:tav>
                                      </p:tavLst>
                                    </p:anim>
                                    <p:anim to="" calcmode="lin" valueType="num">
                                      <p:cBhvr>
                                        <p:cTn id="89" dur="333" fill="hold">
                                          <p:stCondLst>
                                            <p:cond delay="250"/>
                                          </p:stCondLst>
                                        </p:cTn>
                                        <p:tgtEl>
                                          <p:spTgt spid="14"/>
                                        </p:tgtEl>
                                        <p:attrNameLst>
                                          <p:attrName>ppt_y</p:attrName>
                                        </p:attrNameLst>
                                      </p:cBhvr>
                                      <p:tavLst>
                                        <p:tav tm="0">
                                          <p:val>
                                            <p:strVal val="ppt_y"/>
                                          </p:val>
                                        </p:tav>
                                        <p:tav tm="100000">
                                          <p:val>
                                            <p:strVal val="#ppt_y+#ppt_h/3"/>
                                          </p:val>
                                        </p:tav>
                                      </p:tavLst>
                                    </p:anim>
                                    <p:anim to="" calcmode="lin" valueType="num">
                                      <p:cBhvr>
                                        <p:cTn id="90" dur="417" fill="hold">
                                          <p:stCondLst>
                                            <p:cond delay="583"/>
                                          </p:stCondLst>
                                        </p:cTn>
                                        <p:tgtEl>
                                          <p:spTgt spid="14"/>
                                        </p:tgtEl>
                                        <p:attrNameLst>
                                          <p:attrName>ppt_h</p:attrName>
                                        </p:attrNameLst>
                                      </p:cBhvr>
                                      <p:tavLst>
                                        <p:tav tm="0">
                                          <p:val>
                                            <p:strVal val="ppt_h"/>
                                          </p:val>
                                        </p:tav>
                                        <p:tav tm="100000">
                                          <p:val>
                                            <p:strVal val="#ppt_h"/>
                                          </p:val>
                                        </p:tav>
                                      </p:tavLst>
                                    </p:anim>
                                    <p:anim to="" calcmode="lin" valueType="num">
                                      <p:cBhvr>
                                        <p:cTn id="91" dur="417" fill="hold">
                                          <p:stCondLst>
                                            <p:cond delay="583"/>
                                          </p:stCondLst>
                                        </p:cTn>
                                        <p:tgtEl>
                                          <p:spTgt spid="14"/>
                                        </p:tgtEl>
                                        <p:attrNameLst>
                                          <p:attrName>ppt_w</p:attrName>
                                        </p:attrNameLst>
                                      </p:cBhvr>
                                      <p:tavLst>
                                        <p:tav tm="0">
                                          <p:val>
                                            <p:strVal val="ppt_w"/>
                                          </p:val>
                                        </p:tav>
                                        <p:tav tm="100000">
                                          <p:val>
                                            <p:strVal val="#ppt_w"/>
                                          </p:val>
                                        </p:tav>
                                      </p:tavLst>
                                    </p:anim>
                                    <p:anim to="" calcmode="lin" valueType="num">
                                      <p:cBhvr>
                                        <p:cTn id="92" dur="417" fill="hold">
                                          <p:stCondLst>
                                            <p:cond delay="583"/>
                                          </p:stCondLst>
                                        </p:cTn>
                                        <p:tgtEl>
                                          <p:spTgt spid="14"/>
                                        </p:tgtEl>
                                        <p:attrNameLst>
                                          <p:attrName>ppt_y</p:attrName>
                                        </p:attrNameLst>
                                      </p:cBhvr>
                                      <p:tavLst>
                                        <p:tav tm="0">
                                          <p:val>
                                            <p:strVal val="ppt_y"/>
                                          </p:val>
                                        </p:tav>
                                        <p:tav tm="100000">
                                          <p:val>
                                            <p:strVal val="#ppt_y"/>
                                          </p:val>
                                        </p:tav>
                                      </p:tavLst>
                                    </p:anim>
                                  </p:childTnLst>
                                </p:cTn>
                              </p:par>
                              <p:par>
                                <p:cTn id="93" presetID="0" presetClass="entr" presetSubtype="0" accel="50000" decel="50000" fill="hold" grpId="0" nodeType="withEffect">
                                  <p:stCondLst>
                                    <p:cond delay="0"/>
                                  </p:stCondLst>
                                  <p:iterate type="lt">
                                    <p:tmPct val="5000"/>
                                  </p:iterate>
                                  <p:childTnLst>
                                    <p:set>
                                      <p:cBhvr>
                                        <p:cTn id="94" dur="1" fill="hold">
                                          <p:stCondLst>
                                            <p:cond delay="0"/>
                                          </p:stCondLst>
                                        </p:cTn>
                                        <p:tgtEl>
                                          <p:spTgt spid="15"/>
                                        </p:tgtEl>
                                        <p:attrNameLst>
                                          <p:attrName>style.visibility</p:attrName>
                                        </p:attrNameLst>
                                      </p:cBhvr>
                                      <p:to>
                                        <p:strVal val="visible"/>
                                      </p:to>
                                    </p:set>
                                    <p:anim to="" calcmode="lin" valueType="num">
                                      <p:cBhvr>
                                        <p:cTn id="95" dur="250" fill="hold">
                                          <p:stCondLst>
                                            <p:cond delay="0"/>
                                          </p:stCondLst>
                                        </p:cTn>
                                        <p:tgtEl>
                                          <p:spTgt spid="15"/>
                                        </p:tgtEl>
                                        <p:attrNameLst>
                                          <p:attrName>ppt_h</p:attrName>
                                        </p:attrNameLst>
                                      </p:cBhvr>
                                      <p:tavLst>
                                        <p:tav tm="0">
                                          <p:val>
                                            <p:fltVal val="0"/>
                                          </p:val>
                                        </p:tav>
                                        <p:tav tm="100000">
                                          <p:val>
                                            <p:strVal val="#ppt_h+#ppt_h/2"/>
                                          </p:val>
                                        </p:tav>
                                      </p:tavLst>
                                    </p:anim>
                                    <p:anim to="" calcmode="lin" valueType="num">
                                      <p:cBhvr>
                                        <p:cTn id="96" dur="250" fill="hold">
                                          <p:stCondLst>
                                            <p:cond delay="0"/>
                                          </p:stCondLst>
                                        </p:cTn>
                                        <p:tgtEl>
                                          <p:spTgt spid="15"/>
                                        </p:tgtEl>
                                        <p:attrNameLst>
                                          <p:attrName>ppt_w</p:attrName>
                                        </p:attrNameLst>
                                      </p:cBhvr>
                                      <p:tavLst>
                                        <p:tav tm="0">
                                          <p:val>
                                            <p:fltVal val="0"/>
                                          </p:val>
                                        </p:tav>
                                        <p:tav tm="100000">
                                          <p:val>
                                            <p:strVal val="#ppt_w-#ppt_w/6"/>
                                          </p:val>
                                        </p:tav>
                                      </p:tavLst>
                                    </p:anim>
                                    <p:anim to="" calcmode="lin" valueType="num">
                                      <p:cBhvr>
                                        <p:cTn id="97" dur="250" fill="hold">
                                          <p:stCondLst>
                                            <p:cond delay="0"/>
                                          </p:stCondLst>
                                        </p:cTn>
                                        <p:tgtEl>
                                          <p:spTgt spid="15"/>
                                        </p:tgtEl>
                                        <p:attrNameLst>
                                          <p:attrName>ppt_y</p:attrName>
                                        </p:attrNameLst>
                                      </p:cBhvr>
                                      <p:tavLst>
                                        <p:tav tm="0">
                                          <p:val>
                                            <p:strVal val="#ppt_y+#ppt_h/2"/>
                                          </p:val>
                                        </p:tav>
                                        <p:tav tm="100000">
                                          <p:val>
                                            <p:strVal val="#ppt_y-#ppt_h/2"/>
                                          </p:val>
                                        </p:tav>
                                      </p:tavLst>
                                    </p:anim>
                                    <p:anim to="" calcmode="lin" valueType="num">
                                      <p:cBhvr>
                                        <p:cTn id="98" dur="333" fill="hold">
                                          <p:stCondLst>
                                            <p:cond delay="250"/>
                                          </p:stCondLst>
                                        </p:cTn>
                                        <p:tgtEl>
                                          <p:spTgt spid="15"/>
                                        </p:tgtEl>
                                        <p:attrNameLst>
                                          <p:attrName>ppt_h</p:attrName>
                                        </p:attrNameLst>
                                      </p:cBhvr>
                                      <p:tavLst>
                                        <p:tav tm="0">
                                          <p:val>
                                            <p:strVal val="#ppt_h+#ppt_h/2"/>
                                          </p:val>
                                        </p:tav>
                                        <p:tav tm="100000">
                                          <p:val>
                                            <p:strVal val="#ppt_h-#ppt_h/3"/>
                                          </p:val>
                                        </p:tav>
                                      </p:tavLst>
                                    </p:anim>
                                    <p:anim to="" calcmode="lin" valueType="num">
                                      <p:cBhvr>
                                        <p:cTn id="99" dur="333" fill="hold">
                                          <p:stCondLst>
                                            <p:cond delay="250"/>
                                          </p:stCondLst>
                                        </p:cTn>
                                        <p:tgtEl>
                                          <p:spTgt spid="15"/>
                                        </p:tgtEl>
                                        <p:attrNameLst>
                                          <p:attrName>ppt_w</p:attrName>
                                        </p:attrNameLst>
                                      </p:cBhvr>
                                      <p:tavLst>
                                        <p:tav tm="0">
                                          <p:val>
                                            <p:strVal val="#ppt_w+#ppt_w/6"/>
                                          </p:val>
                                        </p:tav>
                                        <p:tav tm="100000">
                                          <p:val>
                                            <p:strVal val="#ppt_w+#ppt_h/3"/>
                                          </p:val>
                                        </p:tav>
                                      </p:tavLst>
                                    </p:anim>
                                    <p:anim to="" calcmode="lin" valueType="num">
                                      <p:cBhvr>
                                        <p:cTn id="100" dur="333" fill="hold">
                                          <p:stCondLst>
                                            <p:cond delay="250"/>
                                          </p:stCondLst>
                                        </p:cTn>
                                        <p:tgtEl>
                                          <p:spTgt spid="15"/>
                                        </p:tgtEl>
                                        <p:attrNameLst>
                                          <p:attrName>ppt_y</p:attrName>
                                        </p:attrNameLst>
                                      </p:cBhvr>
                                      <p:tavLst>
                                        <p:tav tm="0">
                                          <p:val>
                                            <p:strVal val="ppt_y"/>
                                          </p:val>
                                        </p:tav>
                                        <p:tav tm="100000">
                                          <p:val>
                                            <p:strVal val="#ppt_y+#ppt_h/3"/>
                                          </p:val>
                                        </p:tav>
                                      </p:tavLst>
                                    </p:anim>
                                    <p:anim to="" calcmode="lin" valueType="num">
                                      <p:cBhvr>
                                        <p:cTn id="101" dur="417" fill="hold">
                                          <p:stCondLst>
                                            <p:cond delay="583"/>
                                          </p:stCondLst>
                                        </p:cTn>
                                        <p:tgtEl>
                                          <p:spTgt spid="15"/>
                                        </p:tgtEl>
                                        <p:attrNameLst>
                                          <p:attrName>ppt_h</p:attrName>
                                        </p:attrNameLst>
                                      </p:cBhvr>
                                      <p:tavLst>
                                        <p:tav tm="0">
                                          <p:val>
                                            <p:strVal val="ppt_h"/>
                                          </p:val>
                                        </p:tav>
                                        <p:tav tm="100000">
                                          <p:val>
                                            <p:strVal val="#ppt_h"/>
                                          </p:val>
                                        </p:tav>
                                      </p:tavLst>
                                    </p:anim>
                                    <p:anim to="" calcmode="lin" valueType="num">
                                      <p:cBhvr>
                                        <p:cTn id="102" dur="417" fill="hold">
                                          <p:stCondLst>
                                            <p:cond delay="583"/>
                                          </p:stCondLst>
                                        </p:cTn>
                                        <p:tgtEl>
                                          <p:spTgt spid="15"/>
                                        </p:tgtEl>
                                        <p:attrNameLst>
                                          <p:attrName>ppt_w</p:attrName>
                                        </p:attrNameLst>
                                      </p:cBhvr>
                                      <p:tavLst>
                                        <p:tav tm="0">
                                          <p:val>
                                            <p:strVal val="ppt_w"/>
                                          </p:val>
                                        </p:tav>
                                        <p:tav tm="100000">
                                          <p:val>
                                            <p:strVal val="#ppt_w"/>
                                          </p:val>
                                        </p:tav>
                                      </p:tavLst>
                                    </p:anim>
                                    <p:anim to="" calcmode="lin" valueType="num">
                                      <p:cBhvr>
                                        <p:cTn id="103" dur="417" fill="hold">
                                          <p:stCondLst>
                                            <p:cond delay="583"/>
                                          </p:stCondLst>
                                        </p:cTn>
                                        <p:tgtEl>
                                          <p:spTgt spid="15"/>
                                        </p:tgtEl>
                                        <p:attrNameLst>
                                          <p:attrName>ppt_y</p:attrName>
                                        </p:attrNameLst>
                                      </p:cBhvr>
                                      <p:tavLst>
                                        <p:tav tm="0">
                                          <p:val>
                                            <p:strVal val="ppt_y"/>
                                          </p:val>
                                        </p:tav>
                                        <p:tav tm="100000">
                                          <p:val>
                                            <p:strVal val="#ppt_y"/>
                                          </p:val>
                                        </p:tav>
                                      </p:tavLst>
                                    </p:anim>
                                  </p:childTnLst>
                                </p:cTn>
                              </p:par>
                              <p:par>
                                <p:cTn id="104" presetID="0" presetClass="entr" presetSubtype="0" accel="50000" decel="50000" fill="hold" grpId="0" nodeType="withEffect">
                                  <p:stCondLst>
                                    <p:cond delay="0"/>
                                  </p:stCondLst>
                                  <p:iterate type="lt">
                                    <p:tmPct val="5000"/>
                                  </p:iterate>
                                  <p:childTnLst>
                                    <p:set>
                                      <p:cBhvr>
                                        <p:cTn id="105" dur="1" fill="hold">
                                          <p:stCondLst>
                                            <p:cond delay="0"/>
                                          </p:stCondLst>
                                        </p:cTn>
                                        <p:tgtEl>
                                          <p:spTgt spid="16"/>
                                        </p:tgtEl>
                                        <p:attrNameLst>
                                          <p:attrName>style.visibility</p:attrName>
                                        </p:attrNameLst>
                                      </p:cBhvr>
                                      <p:to>
                                        <p:strVal val="visible"/>
                                      </p:to>
                                    </p:set>
                                    <p:anim to="" calcmode="lin" valueType="num">
                                      <p:cBhvr>
                                        <p:cTn id="106" dur="250" fill="hold">
                                          <p:stCondLst>
                                            <p:cond delay="0"/>
                                          </p:stCondLst>
                                        </p:cTn>
                                        <p:tgtEl>
                                          <p:spTgt spid="16"/>
                                        </p:tgtEl>
                                        <p:attrNameLst>
                                          <p:attrName>ppt_h</p:attrName>
                                        </p:attrNameLst>
                                      </p:cBhvr>
                                      <p:tavLst>
                                        <p:tav tm="0">
                                          <p:val>
                                            <p:fltVal val="0"/>
                                          </p:val>
                                        </p:tav>
                                        <p:tav tm="100000">
                                          <p:val>
                                            <p:strVal val="#ppt_h+#ppt_h/2"/>
                                          </p:val>
                                        </p:tav>
                                      </p:tavLst>
                                    </p:anim>
                                    <p:anim to="" calcmode="lin" valueType="num">
                                      <p:cBhvr>
                                        <p:cTn id="107" dur="250" fill="hold">
                                          <p:stCondLst>
                                            <p:cond delay="0"/>
                                          </p:stCondLst>
                                        </p:cTn>
                                        <p:tgtEl>
                                          <p:spTgt spid="16"/>
                                        </p:tgtEl>
                                        <p:attrNameLst>
                                          <p:attrName>ppt_w</p:attrName>
                                        </p:attrNameLst>
                                      </p:cBhvr>
                                      <p:tavLst>
                                        <p:tav tm="0">
                                          <p:val>
                                            <p:fltVal val="0"/>
                                          </p:val>
                                        </p:tav>
                                        <p:tav tm="100000">
                                          <p:val>
                                            <p:strVal val="#ppt_w-#ppt_w/6"/>
                                          </p:val>
                                        </p:tav>
                                      </p:tavLst>
                                    </p:anim>
                                    <p:anim to="" calcmode="lin" valueType="num">
                                      <p:cBhvr>
                                        <p:cTn id="108" dur="250" fill="hold">
                                          <p:stCondLst>
                                            <p:cond delay="0"/>
                                          </p:stCondLst>
                                        </p:cTn>
                                        <p:tgtEl>
                                          <p:spTgt spid="16"/>
                                        </p:tgtEl>
                                        <p:attrNameLst>
                                          <p:attrName>ppt_y</p:attrName>
                                        </p:attrNameLst>
                                      </p:cBhvr>
                                      <p:tavLst>
                                        <p:tav tm="0">
                                          <p:val>
                                            <p:strVal val="#ppt_y+#ppt_h/2"/>
                                          </p:val>
                                        </p:tav>
                                        <p:tav tm="100000">
                                          <p:val>
                                            <p:strVal val="#ppt_y-#ppt_h/2"/>
                                          </p:val>
                                        </p:tav>
                                      </p:tavLst>
                                    </p:anim>
                                    <p:anim to="" calcmode="lin" valueType="num">
                                      <p:cBhvr>
                                        <p:cTn id="109" dur="333" fill="hold">
                                          <p:stCondLst>
                                            <p:cond delay="250"/>
                                          </p:stCondLst>
                                        </p:cTn>
                                        <p:tgtEl>
                                          <p:spTgt spid="16"/>
                                        </p:tgtEl>
                                        <p:attrNameLst>
                                          <p:attrName>ppt_h</p:attrName>
                                        </p:attrNameLst>
                                      </p:cBhvr>
                                      <p:tavLst>
                                        <p:tav tm="0">
                                          <p:val>
                                            <p:strVal val="#ppt_h+#ppt_h/2"/>
                                          </p:val>
                                        </p:tav>
                                        <p:tav tm="100000">
                                          <p:val>
                                            <p:strVal val="#ppt_h-#ppt_h/3"/>
                                          </p:val>
                                        </p:tav>
                                      </p:tavLst>
                                    </p:anim>
                                    <p:anim to="" calcmode="lin" valueType="num">
                                      <p:cBhvr>
                                        <p:cTn id="110" dur="333" fill="hold">
                                          <p:stCondLst>
                                            <p:cond delay="250"/>
                                          </p:stCondLst>
                                        </p:cTn>
                                        <p:tgtEl>
                                          <p:spTgt spid="16"/>
                                        </p:tgtEl>
                                        <p:attrNameLst>
                                          <p:attrName>ppt_w</p:attrName>
                                        </p:attrNameLst>
                                      </p:cBhvr>
                                      <p:tavLst>
                                        <p:tav tm="0">
                                          <p:val>
                                            <p:strVal val="#ppt_w+#ppt_w/6"/>
                                          </p:val>
                                        </p:tav>
                                        <p:tav tm="100000">
                                          <p:val>
                                            <p:strVal val="#ppt_w+#ppt_h/3"/>
                                          </p:val>
                                        </p:tav>
                                      </p:tavLst>
                                    </p:anim>
                                    <p:anim to="" calcmode="lin" valueType="num">
                                      <p:cBhvr>
                                        <p:cTn id="111" dur="333" fill="hold">
                                          <p:stCondLst>
                                            <p:cond delay="250"/>
                                          </p:stCondLst>
                                        </p:cTn>
                                        <p:tgtEl>
                                          <p:spTgt spid="16"/>
                                        </p:tgtEl>
                                        <p:attrNameLst>
                                          <p:attrName>ppt_y</p:attrName>
                                        </p:attrNameLst>
                                      </p:cBhvr>
                                      <p:tavLst>
                                        <p:tav tm="0">
                                          <p:val>
                                            <p:strVal val="ppt_y"/>
                                          </p:val>
                                        </p:tav>
                                        <p:tav tm="100000">
                                          <p:val>
                                            <p:strVal val="#ppt_y+#ppt_h/3"/>
                                          </p:val>
                                        </p:tav>
                                      </p:tavLst>
                                    </p:anim>
                                    <p:anim to="" calcmode="lin" valueType="num">
                                      <p:cBhvr>
                                        <p:cTn id="112" dur="417" fill="hold">
                                          <p:stCondLst>
                                            <p:cond delay="583"/>
                                          </p:stCondLst>
                                        </p:cTn>
                                        <p:tgtEl>
                                          <p:spTgt spid="16"/>
                                        </p:tgtEl>
                                        <p:attrNameLst>
                                          <p:attrName>ppt_h</p:attrName>
                                        </p:attrNameLst>
                                      </p:cBhvr>
                                      <p:tavLst>
                                        <p:tav tm="0">
                                          <p:val>
                                            <p:strVal val="ppt_h"/>
                                          </p:val>
                                        </p:tav>
                                        <p:tav tm="100000">
                                          <p:val>
                                            <p:strVal val="#ppt_h"/>
                                          </p:val>
                                        </p:tav>
                                      </p:tavLst>
                                    </p:anim>
                                    <p:anim to="" calcmode="lin" valueType="num">
                                      <p:cBhvr>
                                        <p:cTn id="113" dur="417" fill="hold">
                                          <p:stCondLst>
                                            <p:cond delay="583"/>
                                          </p:stCondLst>
                                        </p:cTn>
                                        <p:tgtEl>
                                          <p:spTgt spid="16"/>
                                        </p:tgtEl>
                                        <p:attrNameLst>
                                          <p:attrName>ppt_w</p:attrName>
                                        </p:attrNameLst>
                                      </p:cBhvr>
                                      <p:tavLst>
                                        <p:tav tm="0">
                                          <p:val>
                                            <p:strVal val="ppt_w"/>
                                          </p:val>
                                        </p:tav>
                                        <p:tav tm="100000">
                                          <p:val>
                                            <p:strVal val="#ppt_w"/>
                                          </p:val>
                                        </p:tav>
                                      </p:tavLst>
                                    </p:anim>
                                    <p:anim to="" calcmode="lin" valueType="num">
                                      <p:cBhvr>
                                        <p:cTn id="114" dur="417" fill="hold">
                                          <p:stCondLst>
                                            <p:cond delay="583"/>
                                          </p:stCondLst>
                                        </p:cTn>
                                        <p:tgtEl>
                                          <p:spTgt spid="16"/>
                                        </p:tgtEl>
                                        <p:attrNameLst>
                                          <p:attrName>ppt_y</p:attrName>
                                        </p:attrNameLst>
                                      </p:cBhvr>
                                      <p:tavLst>
                                        <p:tav tm="0">
                                          <p:val>
                                            <p:strVal val="ppt_y"/>
                                          </p:val>
                                        </p:tav>
                                        <p:tav tm="100000">
                                          <p:val>
                                            <p:strVal val="#ppt_y"/>
                                          </p:val>
                                        </p:tav>
                                      </p:tavLst>
                                    </p:anim>
                                  </p:childTnLst>
                                </p:cTn>
                              </p:par>
                              <p:par>
                                <p:cTn id="115" presetID="0" presetClass="entr" presetSubtype="0" accel="50000" decel="50000" fill="hold" grpId="0" nodeType="withEffect">
                                  <p:stCondLst>
                                    <p:cond delay="0"/>
                                  </p:stCondLst>
                                  <p:iterate type="lt">
                                    <p:tmPct val="5000"/>
                                  </p:iterate>
                                  <p:childTnLst>
                                    <p:set>
                                      <p:cBhvr>
                                        <p:cTn id="116" dur="1" fill="hold">
                                          <p:stCondLst>
                                            <p:cond delay="0"/>
                                          </p:stCondLst>
                                        </p:cTn>
                                        <p:tgtEl>
                                          <p:spTgt spid="17"/>
                                        </p:tgtEl>
                                        <p:attrNameLst>
                                          <p:attrName>style.visibility</p:attrName>
                                        </p:attrNameLst>
                                      </p:cBhvr>
                                      <p:to>
                                        <p:strVal val="visible"/>
                                      </p:to>
                                    </p:set>
                                    <p:anim to="" calcmode="lin" valueType="num">
                                      <p:cBhvr>
                                        <p:cTn id="117" dur="250" fill="hold">
                                          <p:stCondLst>
                                            <p:cond delay="0"/>
                                          </p:stCondLst>
                                        </p:cTn>
                                        <p:tgtEl>
                                          <p:spTgt spid="17"/>
                                        </p:tgtEl>
                                        <p:attrNameLst>
                                          <p:attrName>ppt_h</p:attrName>
                                        </p:attrNameLst>
                                      </p:cBhvr>
                                      <p:tavLst>
                                        <p:tav tm="0">
                                          <p:val>
                                            <p:fltVal val="0"/>
                                          </p:val>
                                        </p:tav>
                                        <p:tav tm="100000">
                                          <p:val>
                                            <p:strVal val="#ppt_h+#ppt_h/2"/>
                                          </p:val>
                                        </p:tav>
                                      </p:tavLst>
                                    </p:anim>
                                    <p:anim to="" calcmode="lin" valueType="num">
                                      <p:cBhvr>
                                        <p:cTn id="118" dur="250" fill="hold">
                                          <p:stCondLst>
                                            <p:cond delay="0"/>
                                          </p:stCondLst>
                                        </p:cTn>
                                        <p:tgtEl>
                                          <p:spTgt spid="17"/>
                                        </p:tgtEl>
                                        <p:attrNameLst>
                                          <p:attrName>ppt_w</p:attrName>
                                        </p:attrNameLst>
                                      </p:cBhvr>
                                      <p:tavLst>
                                        <p:tav tm="0">
                                          <p:val>
                                            <p:fltVal val="0"/>
                                          </p:val>
                                        </p:tav>
                                        <p:tav tm="100000">
                                          <p:val>
                                            <p:strVal val="#ppt_w-#ppt_w/6"/>
                                          </p:val>
                                        </p:tav>
                                      </p:tavLst>
                                    </p:anim>
                                    <p:anim to="" calcmode="lin" valueType="num">
                                      <p:cBhvr>
                                        <p:cTn id="119" dur="250" fill="hold">
                                          <p:stCondLst>
                                            <p:cond delay="0"/>
                                          </p:stCondLst>
                                        </p:cTn>
                                        <p:tgtEl>
                                          <p:spTgt spid="17"/>
                                        </p:tgtEl>
                                        <p:attrNameLst>
                                          <p:attrName>ppt_y</p:attrName>
                                        </p:attrNameLst>
                                      </p:cBhvr>
                                      <p:tavLst>
                                        <p:tav tm="0">
                                          <p:val>
                                            <p:strVal val="#ppt_y+#ppt_h/2"/>
                                          </p:val>
                                        </p:tav>
                                        <p:tav tm="100000">
                                          <p:val>
                                            <p:strVal val="#ppt_y-#ppt_h/2"/>
                                          </p:val>
                                        </p:tav>
                                      </p:tavLst>
                                    </p:anim>
                                    <p:anim to="" calcmode="lin" valueType="num">
                                      <p:cBhvr>
                                        <p:cTn id="120" dur="333" fill="hold">
                                          <p:stCondLst>
                                            <p:cond delay="250"/>
                                          </p:stCondLst>
                                        </p:cTn>
                                        <p:tgtEl>
                                          <p:spTgt spid="17"/>
                                        </p:tgtEl>
                                        <p:attrNameLst>
                                          <p:attrName>ppt_h</p:attrName>
                                        </p:attrNameLst>
                                      </p:cBhvr>
                                      <p:tavLst>
                                        <p:tav tm="0">
                                          <p:val>
                                            <p:strVal val="#ppt_h+#ppt_h/2"/>
                                          </p:val>
                                        </p:tav>
                                        <p:tav tm="100000">
                                          <p:val>
                                            <p:strVal val="#ppt_h-#ppt_h/3"/>
                                          </p:val>
                                        </p:tav>
                                      </p:tavLst>
                                    </p:anim>
                                    <p:anim to="" calcmode="lin" valueType="num">
                                      <p:cBhvr>
                                        <p:cTn id="121" dur="333" fill="hold">
                                          <p:stCondLst>
                                            <p:cond delay="250"/>
                                          </p:stCondLst>
                                        </p:cTn>
                                        <p:tgtEl>
                                          <p:spTgt spid="17"/>
                                        </p:tgtEl>
                                        <p:attrNameLst>
                                          <p:attrName>ppt_w</p:attrName>
                                        </p:attrNameLst>
                                      </p:cBhvr>
                                      <p:tavLst>
                                        <p:tav tm="0">
                                          <p:val>
                                            <p:strVal val="#ppt_w+#ppt_w/6"/>
                                          </p:val>
                                        </p:tav>
                                        <p:tav tm="100000">
                                          <p:val>
                                            <p:strVal val="#ppt_w+#ppt_h/3"/>
                                          </p:val>
                                        </p:tav>
                                      </p:tavLst>
                                    </p:anim>
                                    <p:anim to="" calcmode="lin" valueType="num">
                                      <p:cBhvr>
                                        <p:cTn id="122" dur="333" fill="hold">
                                          <p:stCondLst>
                                            <p:cond delay="250"/>
                                          </p:stCondLst>
                                        </p:cTn>
                                        <p:tgtEl>
                                          <p:spTgt spid="17"/>
                                        </p:tgtEl>
                                        <p:attrNameLst>
                                          <p:attrName>ppt_y</p:attrName>
                                        </p:attrNameLst>
                                      </p:cBhvr>
                                      <p:tavLst>
                                        <p:tav tm="0">
                                          <p:val>
                                            <p:strVal val="ppt_y"/>
                                          </p:val>
                                        </p:tav>
                                        <p:tav tm="100000">
                                          <p:val>
                                            <p:strVal val="#ppt_y+#ppt_h/3"/>
                                          </p:val>
                                        </p:tav>
                                      </p:tavLst>
                                    </p:anim>
                                    <p:anim to="" calcmode="lin" valueType="num">
                                      <p:cBhvr>
                                        <p:cTn id="123" dur="417" fill="hold">
                                          <p:stCondLst>
                                            <p:cond delay="583"/>
                                          </p:stCondLst>
                                        </p:cTn>
                                        <p:tgtEl>
                                          <p:spTgt spid="17"/>
                                        </p:tgtEl>
                                        <p:attrNameLst>
                                          <p:attrName>ppt_h</p:attrName>
                                        </p:attrNameLst>
                                      </p:cBhvr>
                                      <p:tavLst>
                                        <p:tav tm="0">
                                          <p:val>
                                            <p:strVal val="ppt_h"/>
                                          </p:val>
                                        </p:tav>
                                        <p:tav tm="100000">
                                          <p:val>
                                            <p:strVal val="#ppt_h"/>
                                          </p:val>
                                        </p:tav>
                                      </p:tavLst>
                                    </p:anim>
                                    <p:anim to="" calcmode="lin" valueType="num">
                                      <p:cBhvr>
                                        <p:cTn id="124" dur="417" fill="hold">
                                          <p:stCondLst>
                                            <p:cond delay="583"/>
                                          </p:stCondLst>
                                        </p:cTn>
                                        <p:tgtEl>
                                          <p:spTgt spid="17"/>
                                        </p:tgtEl>
                                        <p:attrNameLst>
                                          <p:attrName>ppt_w</p:attrName>
                                        </p:attrNameLst>
                                      </p:cBhvr>
                                      <p:tavLst>
                                        <p:tav tm="0">
                                          <p:val>
                                            <p:strVal val="ppt_w"/>
                                          </p:val>
                                        </p:tav>
                                        <p:tav tm="100000">
                                          <p:val>
                                            <p:strVal val="#ppt_w"/>
                                          </p:val>
                                        </p:tav>
                                      </p:tavLst>
                                    </p:anim>
                                    <p:anim to="" calcmode="lin" valueType="num">
                                      <p:cBhvr>
                                        <p:cTn id="125" dur="417" fill="hold">
                                          <p:stCondLst>
                                            <p:cond delay="583"/>
                                          </p:stCondLst>
                                        </p:cTn>
                                        <p:tgtEl>
                                          <p:spTgt spid="17"/>
                                        </p:tgtEl>
                                        <p:attrNameLst>
                                          <p:attrName>ppt_y</p:attrName>
                                        </p:attrNameLst>
                                      </p:cBhvr>
                                      <p:tavLst>
                                        <p:tav tm="0">
                                          <p:val>
                                            <p:strVal val="ppt_y"/>
                                          </p:val>
                                        </p:tav>
                                        <p:tav tm="100000">
                                          <p:val>
                                            <p:strVal val="#ppt_y"/>
                                          </p:val>
                                        </p:tav>
                                      </p:tavLst>
                                    </p:anim>
                                  </p:childTnLst>
                                </p:cTn>
                              </p:par>
                              <p:par>
                                <p:cTn id="126" presetID="0" presetClass="entr" presetSubtype="0" accel="50000" decel="50000" fill="hold" grpId="0" nodeType="withEffect">
                                  <p:stCondLst>
                                    <p:cond delay="0"/>
                                  </p:stCondLst>
                                  <p:iterate type="lt">
                                    <p:tmPct val="5000"/>
                                  </p:iterate>
                                  <p:childTnLst>
                                    <p:set>
                                      <p:cBhvr>
                                        <p:cTn id="127" dur="1" fill="hold">
                                          <p:stCondLst>
                                            <p:cond delay="0"/>
                                          </p:stCondLst>
                                        </p:cTn>
                                        <p:tgtEl>
                                          <p:spTgt spid="18"/>
                                        </p:tgtEl>
                                        <p:attrNameLst>
                                          <p:attrName>style.visibility</p:attrName>
                                        </p:attrNameLst>
                                      </p:cBhvr>
                                      <p:to>
                                        <p:strVal val="visible"/>
                                      </p:to>
                                    </p:set>
                                    <p:anim to="" calcmode="lin" valueType="num">
                                      <p:cBhvr>
                                        <p:cTn id="128" dur="250" fill="hold">
                                          <p:stCondLst>
                                            <p:cond delay="0"/>
                                          </p:stCondLst>
                                        </p:cTn>
                                        <p:tgtEl>
                                          <p:spTgt spid="18"/>
                                        </p:tgtEl>
                                        <p:attrNameLst>
                                          <p:attrName>ppt_h</p:attrName>
                                        </p:attrNameLst>
                                      </p:cBhvr>
                                      <p:tavLst>
                                        <p:tav tm="0">
                                          <p:val>
                                            <p:fltVal val="0"/>
                                          </p:val>
                                        </p:tav>
                                        <p:tav tm="100000">
                                          <p:val>
                                            <p:strVal val="#ppt_h+#ppt_h/2"/>
                                          </p:val>
                                        </p:tav>
                                      </p:tavLst>
                                    </p:anim>
                                    <p:anim to="" calcmode="lin" valueType="num">
                                      <p:cBhvr>
                                        <p:cTn id="129" dur="250" fill="hold">
                                          <p:stCondLst>
                                            <p:cond delay="0"/>
                                          </p:stCondLst>
                                        </p:cTn>
                                        <p:tgtEl>
                                          <p:spTgt spid="18"/>
                                        </p:tgtEl>
                                        <p:attrNameLst>
                                          <p:attrName>ppt_w</p:attrName>
                                        </p:attrNameLst>
                                      </p:cBhvr>
                                      <p:tavLst>
                                        <p:tav tm="0">
                                          <p:val>
                                            <p:fltVal val="0"/>
                                          </p:val>
                                        </p:tav>
                                        <p:tav tm="100000">
                                          <p:val>
                                            <p:strVal val="#ppt_w-#ppt_w/6"/>
                                          </p:val>
                                        </p:tav>
                                      </p:tavLst>
                                    </p:anim>
                                    <p:anim to="" calcmode="lin" valueType="num">
                                      <p:cBhvr>
                                        <p:cTn id="130" dur="250" fill="hold">
                                          <p:stCondLst>
                                            <p:cond delay="0"/>
                                          </p:stCondLst>
                                        </p:cTn>
                                        <p:tgtEl>
                                          <p:spTgt spid="18"/>
                                        </p:tgtEl>
                                        <p:attrNameLst>
                                          <p:attrName>ppt_y</p:attrName>
                                        </p:attrNameLst>
                                      </p:cBhvr>
                                      <p:tavLst>
                                        <p:tav tm="0">
                                          <p:val>
                                            <p:strVal val="#ppt_y+#ppt_h/2"/>
                                          </p:val>
                                        </p:tav>
                                        <p:tav tm="100000">
                                          <p:val>
                                            <p:strVal val="#ppt_y-#ppt_h/2"/>
                                          </p:val>
                                        </p:tav>
                                      </p:tavLst>
                                    </p:anim>
                                    <p:anim to="" calcmode="lin" valueType="num">
                                      <p:cBhvr>
                                        <p:cTn id="131" dur="333" fill="hold">
                                          <p:stCondLst>
                                            <p:cond delay="250"/>
                                          </p:stCondLst>
                                        </p:cTn>
                                        <p:tgtEl>
                                          <p:spTgt spid="18"/>
                                        </p:tgtEl>
                                        <p:attrNameLst>
                                          <p:attrName>ppt_h</p:attrName>
                                        </p:attrNameLst>
                                      </p:cBhvr>
                                      <p:tavLst>
                                        <p:tav tm="0">
                                          <p:val>
                                            <p:strVal val="#ppt_h+#ppt_h/2"/>
                                          </p:val>
                                        </p:tav>
                                        <p:tav tm="100000">
                                          <p:val>
                                            <p:strVal val="#ppt_h-#ppt_h/3"/>
                                          </p:val>
                                        </p:tav>
                                      </p:tavLst>
                                    </p:anim>
                                    <p:anim to="" calcmode="lin" valueType="num">
                                      <p:cBhvr>
                                        <p:cTn id="132" dur="333" fill="hold">
                                          <p:stCondLst>
                                            <p:cond delay="250"/>
                                          </p:stCondLst>
                                        </p:cTn>
                                        <p:tgtEl>
                                          <p:spTgt spid="18"/>
                                        </p:tgtEl>
                                        <p:attrNameLst>
                                          <p:attrName>ppt_w</p:attrName>
                                        </p:attrNameLst>
                                      </p:cBhvr>
                                      <p:tavLst>
                                        <p:tav tm="0">
                                          <p:val>
                                            <p:strVal val="#ppt_w+#ppt_w/6"/>
                                          </p:val>
                                        </p:tav>
                                        <p:tav tm="100000">
                                          <p:val>
                                            <p:strVal val="#ppt_w+#ppt_h/3"/>
                                          </p:val>
                                        </p:tav>
                                      </p:tavLst>
                                    </p:anim>
                                    <p:anim to="" calcmode="lin" valueType="num">
                                      <p:cBhvr>
                                        <p:cTn id="133" dur="333" fill="hold">
                                          <p:stCondLst>
                                            <p:cond delay="250"/>
                                          </p:stCondLst>
                                        </p:cTn>
                                        <p:tgtEl>
                                          <p:spTgt spid="18"/>
                                        </p:tgtEl>
                                        <p:attrNameLst>
                                          <p:attrName>ppt_y</p:attrName>
                                        </p:attrNameLst>
                                      </p:cBhvr>
                                      <p:tavLst>
                                        <p:tav tm="0">
                                          <p:val>
                                            <p:strVal val="ppt_y"/>
                                          </p:val>
                                        </p:tav>
                                        <p:tav tm="100000">
                                          <p:val>
                                            <p:strVal val="#ppt_y+#ppt_h/3"/>
                                          </p:val>
                                        </p:tav>
                                      </p:tavLst>
                                    </p:anim>
                                    <p:anim to="" calcmode="lin" valueType="num">
                                      <p:cBhvr>
                                        <p:cTn id="134" dur="417" fill="hold">
                                          <p:stCondLst>
                                            <p:cond delay="583"/>
                                          </p:stCondLst>
                                        </p:cTn>
                                        <p:tgtEl>
                                          <p:spTgt spid="18"/>
                                        </p:tgtEl>
                                        <p:attrNameLst>
                                          <p:attrName>ppt_h</p:attrName>
                                        </p:attrNameLst>
                                      </p:cBhvr>
                                      <p:tavLst>
                                        <p:tav tm="0">
                                          <p:val>
                                            <p:strVal val="ppt_h"/>
                                          </p:val>
                                        </p:tav>
                                        <p:tav tm="100000">
                                          <p:val>
                                            <p:strVal val="#ppt_h"/>
                                          </p:val>
                                        </p:tav>
                                      </p:tavLst>
                                    </p:anim>
                                    <p:anim to="" calcmode="lin" valueType="num">
                                      <p:cBhvr>
                                        <p:cTn id="135" dur="417" fill="hold">
                                          <p:stCondLst>
                                            <p:cond delay="583"/>
                                          </p:stCondLst>
                                        </p:cTn>
                                        <p:tgtEl>
                                          <p:spTgt spid="18"/>
                                        </p:tgtEl>
                                        <p:attrNameLst>
                                          <p:attrName>ppt_w</p:attrName>
                                        </p:attrNameLst>
                                      </p:cBhvr>
                                      <p:tavLst>
                                        <p:tav tm="0">
                                          <p:val>
                                            <p:strVal val="ppt_w"/>
                                          </p:val>
                                        </p:tav>
                                        <p:tav tm="100000">
                                          <p:val>
                                            <p:strVal val="#ppt_w"/>
                                          </p:val>
                                        </p:tav>
                                      </p:tavLst>
                                    </p:anim>
                                    <p:anim to="" calcmode="lin" valueType="num">
                                      <p:cBhvr>
                                        <p:cTn id="136" dur="417" fill="hold">
                                          <p:stCondLst>
                                            <p:cond delay="583"/>
                                          </p:stCondLst>
                                        </p:cTn>
                                        <p:tgtEl>
                                          <p:spTgt spid="18"/>
                                        </p:tgtEl>
                                        <p:attrNameLst>
                                          <p:attrName>ppt_y</p:attrName>
                                        </p:attrNameLst>
                                      </p:cBhvr>
                                      <p:tavLst>
                                        <p:tav tm="0">
                                          <p:val>
                                            <p:strVal val="ppt_y"/>
                                          </p:val>
                                        </p:tav>
                                        <p:tav tm="100000">
                                          <p:val>
                                            <p:strVal val="#ppt_y"/>
                                          </p:val>
                                        </p:tav>
                                      </p:tavLst>
                                    </p:anim>
                                  </p:childTnLst>
                                </p:cTn>
                              </p:par>
                              <p:par>
                                <p:cTn id="137" presetID="0" presetClass="entr" presetSubtype="0" accel="50000" decel="50000" fill="hold" grpId="0" nodeType="withEffect">
                                  <p:stCondLst>
                                    <p:cond delay="0"/>
                                  </p:stCondLst>
                                  <p:iterate type="lt">
                                    <p:tmPct val="5000"/>
                                  </p:iterate>
                                  <p:childTnLst>
                                    <p:set>
                                      <p:cBhvr>
                                        <p:cTn id="138" dur="1" fill="hold">
                                          <p:stCondLst>
                                            <p:cond delay="0"/>
                                          </p:stCondLst>
                                        </p:cTn>
                                        <p:tgtEl>
                                          <p:spTgt spid="19"/>
                                        </p:tgtEl>
                                        <p:attrNameLst>
                                          <p:attrName>style.visibility</p:attrName>
                                        </p:attrNameLst>
                                      </p:cBhvr>
                                      <p:to>
                                        <p:strVal val="visible"/>
                                      </p:to>
                                    </p:set>
                                    <p:anim to="" calcmode="lin" valueType="num">
                                      <p:cBhvr>
                                        <p:cTn id="139" dur="250" fill="hold">
                                          <p:stCondLst>
                                            <p:cond delay="0"/>
                                          </p:stCondLst>
                                        </p:cTn>
                                        <p:tgtEl>
                                          <p:spTgt spid="19"/>
                                        </p:tgtEl>
                                        <p:attrNameLst>
                                          <p:attrName>ppt_h</p:attrName>
                                        </p:attrNameLst>
                                      </p:cBhvr>
                                      <p:tavLst>
                                        <p:tav tm="0">
                                          <p:val>
                                            <p:fltVal val="0"/>
                                          </p:val>
                                        </p:tav>
                                        <p:tav tm="100000">
                                          <p:val>
                                            <p:strVal val="#ppt_h+#ppt_h/2"/>
                                          </p:val>
                                        </p:tav>
                                      </p:tavLst>
                                    </p:anim>
                                    <p:anim to="" calcmode="lin" valueType="num">
                                      <p:cBhvr>
                                        <p:cTn id="140" dur="250" fill="hold">
                                          <p:stCondLst>
                                            <p:cond delay="0"/>
                                          </p:stCondLst>
                                        </p:cTn>
                                        <p:tgtEl>
                                          <p:spTgt spid="19"/>
                                        </p:tgtEl>
                                        <p:attrNameLst>
                                          <p:attrName>ppt_w</p:attrName>
                                        </p:attrNameLst>
                                      </p:cBhvr>
                                      <p:tavLst>
                                        <p:tav tm="0">
                                          <p:val>
                                            <p:fltVal val="0"/>
                                          </p:val>
                                        </p:tav>
                                        <p:tav tm="100000">
                                          <p:val>
                                            <p:strVal val="#ppt_w-#ppt_w/6"/>
                                          </p:val>
                                        </p:tav>
                                      </p:tavLst>
                                    </p:anim>
                                    <p:anim to="" calcmode="lin" valueType="num">
                                      <p:cBhvr>
                                        <p:cTn id="141" dur="250" fill="hold">
                                          <p:stCondLst>
                                            <p:cond delay="0"/>
                                          </p:stCondLst>
                                        </p:cTn>
                                        <p:tgtEl>
                                          <p:spTgt spid="19"/>
                                        </p:tgtEl>
                                        <p:attrNameLst>
                                          <p:attrName>ppt_y</p:attrName>
                                        </p:attrNameLst>
                                      </p:cBhvr>
                                      <p:tavLst>
                                        <p:tav tm="0">
                                          <p:val>
                                            <p:strVal val="#ppt_y+#ppt_h/2"/>
                                          </p:val>
                                        </p:tav>
                                        <p:tav tm="100000">
                                          <p:val>
                                            <p:strVal val="#ppt_y-#ppt_h/2"/>
                                          </p:val>
                                        </p:tav>
                                      </p:tavLst>
                                    </p:anim>
                                    <p:anim to="" calcmode="lin" valueType="num">
                                      <p:cBhvr>
                                        <p:cTn id="142" dur="333" fill="hold">
                                          <p:stCondLst>
                                            <p:cond delay="250"/>
                                          </p:stCondLst>
                                        </p:cTn>
                                        <p:tgtEl>
                                          <p:spTgt spid="19"/>
                                        </p:tgtEl>
                                        <p:attrNameLst>
                                          <p:attrName>ppt_h</p:attrName>
                                        </p:attrNameLst>
                                      </p:cBhvr>
                                      <p:tavLst>
                                        <p:tav tm="0">
                                          <p:val>
                                            <p:strVal val="#ppt_h+#ppt_h/2"/>
                                          </p:val>
                                        </p:tav>
                                        <p:tav tm="100000">
                                          <p:val>
                                            <p:strVal val="#ppt_h-#ppt_h/3"/>
                                          </p:val>
                                        </p:tav>
                                      </p:tavLst>
                                    </p:anim>
                                    <p:anim to="" calcmode="lin" valueType="num">
                                      <p:cBhvr>
                                        <p:cTn id="143" dur="333" fill="hold">
                                          <p:stCondLst>
                                            <p:cond delay="250"/>
                                          </p:stCondLst>
                                        </p:cTn>
                                        <p:tgtEl>
                                          <p:spTgt spid="19"/>
                                        </p:tgtEl>
                                        <p:attrNameLst>
                                          <p:attrName>ppt_w</p:attrName>
                                        </p:attrNameLst>
                                      </p:cBhvr>
                                      <p:tavLst>
                                        <p:tav tm="0">
                                          <p:val>
                                            <p:strVal val="#ppt_w+#ppt_w/6"/>
                                          </p:val>
                                        </p:tav>
                                        <p:tav tm="100000">
                                          <p:val>
                                            <p:strVal val="#ppt_w+#ppt_h/3"/>
                                          </p:val>
                                        </p:tav>
                                      </p:tavLst>
                                    </p:anim>
                                    <p:anim to="" calcmode="lin" valueType="num">
                                      <p:cBhvr>
                                        <p:cTn id="144" dur="333" fill="hold">
                                          <p:stCondLst>
                                            <p:cond delay="250"/>
                                          </p:stCondLst>
                                        </p:cTn>
                                        <p:tgtEl>
                                          <p:spTgt spid="19"/>
                                        </p:tgtEl>
                                        <p:attrNameLst>
                                          <p:attrName>ppt_y</p:attrName>
                                        </p:attrNameLst>
                                      </p:cBhvr>
                                      <p:tavLst>
                                        <p:tav tm="0">
                                          <p:val>
                                            <p:strVal val="ppt_y"/>
                                          </p:val>
                                        </p:tav>
                                        <p:tav tm="100000">
                                          <p:val>
                                            <p:strVal val="#ppt_y+#ppt_h/3"/>
                                          </p:val>
                                        </p:tav>
                                      </p:tavLst>
                                    </p:anim>
                                    <p:anim to="" calcmode="lin" valueType="num">
                                      <p:cBhvr>
                                        <p:cTn id="145" dur="417" fill="hold">
                                          <p:stCondLst>
                                            <p:cond delay="583"/>
                                          </p:stCondLst>
                                        </p:cTn>
                                        <p:tgtEl>
                                          <p:spTgt spid="19"/>
                                        </p:tgtEl>
                                        <p:attrNameLst>
                                          <p:attrName>ppt_h</p:attrName>
                                        </p:attrNameLst>
                                      </p:cBhvr>
                                      <p:tavLst>
                                        <p:tav tm="0">
                                          <p:val>
                                            <p:strVal val="ppt_h"/>
                                          </p:val>
                                        </p:tav>
                                        <p:tav tm="100000">
                                          <p:val>
                                            <p:strVal val="#ppt_h"/>
                                          </p:val>
                                        </p:tav>
                                      </p:tavLst>
                                    </p:anim>
                                    <p:anim to="" calcmode="lin" valueType="num">
                                      <p:cBhvr>
                                        <p:cTn id="146" dur="417" fill="hold">
                                          <p:stCondLst>
                                            <p:cond delay="583"/>
                                          </p:stCondLst>
                                        </p:cTn>
                                        <p:tgtEl>
                                          <p:spTgt spid="19"/>
                                        </p:tgtEl>
                                        <p:attrNameLst>
                                          <p:attrName>ppt_w</p:attrName>
                                        </p:attrNameLst>
                                      </p:cBhvr>
                                      <p:tavLst>
                                        <p:tav tm="0">
                                          <p:val>
                                            <p:strVal val="ppt_w"/>
                                          </p:val>
                                        </p:tav>
                                        <p:tav tm="100000">
                                          <p:val>
                                            <p:strVal val="#ppt_w"/>
                                          </p:val>
                                        </p:tav>
                                      </p:tavLst>
                                    </p:anim>
                                    <p:anim to="" calcmode="lin" valueType="num">
                                      <p:cBhvr>
                                        <p:cTn id="147" dur="417" fill="hold">
                                          <p:stCondLst>
                                            <p:cond delay="583"/>
                                          </p:stCondLst>
                                        </p:cTn>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grpSp>
        <p:nvGrpSpPr>
          <p:cNvPr id="4" name="PA_库_组合 3"/>
          <p:cNvGrpSpPr/>
          <p:nvPr>
            <p:custDataLst>
              <p:tags r:id="rId4"/>
            </p:custDataLst>
          </p:nvPr>
        </p:nvGrpSpPr>
        <p:grpSpPr>
          <a:xfrm>
            <a:off x="6072195" y="1704201"/>
            <a:ext cx="1855107" cy="2379422"/>
            <a:chOff x="5851192" y="1704201"/>
            <a:chExt cx="1855107" cy="2379422"/>
          </a:xfrm>
        </p:grpSpPr>
        <p:sp>
          <p:nvSpPr>
            <p:cNvPr id="7" name="MH_SubTitle_3"/>
            <p:cNvSpPr/>
            <p:nvPr>
              <p:custDataLst>
                <p:tags r:id="rId5"/>
              </p:custDataLst>
            </p:nvPr>
          </p:nvSpPr>
          <p:spPr>
            <a:xfrm>
              <a:off x="5991095" y="2508324"/>
              <a:ext cx="1575300" cy="1575299"/>
            </a:xfrm>
            <a:custGeom>
              <a:avLst/>
              <a:gdLst>
                <a:gd name="connsiteX0" fmla="*/ 787651 w 1575300"/>
                <a:gd name="connsiteY0" fmla="*/ 0 h 1575299"/>
                <a:gd name="connsiteX1" fmla="*/ 921071 w 1575300"/>
                <a:gd name="connsiteY1" fmla="*/ 55264 h 1575299"/>
                <a:gd name="connsiteX2" fmla="*/ 1520036 w 1575300"/>
                <a:gd name="connsiteY2" fmla="*/ 654229 h 1575299"/>
                <a:gd name="connsiteX3" fmla="*/ 1520036 w 1575300"/>
                <a:gd name="connsiteY3" fmla="*/ 921070 h 1575299"/>
                <a:gd name="connsiteX4" fmla="*/ 1280979 w 1575300"/>
                <a:gd name="connsiteY4" fmla="*/ 1160127 h 1575299"/>
                <a:gd name="connsiteX5" fmla="*/ 1336741 w 1575300"/>
                <a:gd name="connsiteY5" fmla="*/ 1215890 h 1575299"/>
                <a:gd name="connsiteX6" fmla="*/ 1397167 w 1575300"/>
                <a:gd name="connsiteY6" fmla="*/ 1155464 h 1575299"/>
                <a:gd name="connsiteX7" fmla="*/ 1381468 w 1575300"/>
                <a:gd name="connsiteY7" fmla="*/ 1381468 h 1575299"/>
                <a:gd name="connsiteX8" fmla="*/ 1155464 w 1575300"/>
                <a:gd name="connsiteY8" fmla="*/ 1397166 h 1575299"/>
                <a:gd name="connsiteX9" fmla="*/ 1215890 w 1575300"/>
                <a:gd name="connsiteY9" fmla="*/ 1336740 h 1575299"/>
                <a:gd name="connsiteX10" fmla="*/ 1160128 w 1575300"/>
                <a:gd name="connsiteY10" fmla="*/ 1280978 h 1575299"/>
                <a:gd name="connsiteX11" fmla="*/ 921071 w 1575300"/>
                <a:gd name="connsiteY11" fmla="*/ 1520035 h 1575299"/>
                <a:gd name="connsiteX12" fmla="*/ 654230 w 1575300"/>
                <a:gd name="connsiteY12" fmla="*/ 1520035 h 1575299"/>
                <a:gd name="connsiteX13" fmla="*/ 55266 w 1575300"/>
                <a:gd name="connsiteY13" fmla="*/ 921070 h 1575299"/>
                <a:gd name="connsiteX14" fmla="*/ 55266 w 1575300"/>
                <a:gd name="connsiteY14" fmla="*/ 654229 h 1575299"/>
                <a:gd name="connsiteX15" fmla="*/ 654230 w 1575300"/>
                <a:gd name="connsiteY15" fmla="*/ 55264 h 1575299"/>
                <a:gd name="connsiteX16" fmla="*/ 787651 w 1575300"/>
                <a:gd name="connsiteY16" fmla="*/ 0 h 157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75300" h="1575299">
                  <a:moveTo>
                    <a:pt x="787651" y="0"/>
                  </a:moveTo>
                  <a:cubicBezTo>
                    <a:pt x="835939" y="0"/>
                    <a:pt x="884228" y="18421"/>
                    <a:pt x="921071" y="55264"/>
                  </a:cubicBezTo>
                  <a:lnTo>
                    <a:pt x="1520036" y="654229"/>
                  </a:lnTo>
                  <a:cubicBezTo>
                    <a:pt x="1593722" y="727915"/>
                    <a:pt x="1593722" y="847384"/>
                    <a:pt x="1520036" y="921070"/>
                  </a:cubicBezTo>
                  <a:lnTo>
                    <a:pt x="1280979" y="1160127"/>
                  </a:lnTo>
                  <a:lnTo>
                    <a:pt x="1336741" y="1215890"/>
                  </a:lnTo>
                  <a:lnTo>
                    <a:pt x="1397167" y="1155464"/>
                  </a:lnTo>
                  <a:lnTo>
                    <a:pt x="1381468" y="1381468"/>
                  </a:lnTo>
                  <a:lnTo>
                    <a:pt x="1155464" y="1397166"/>
                  </a:lnTo>
                  <a:lnTo>
                    <a:pt x="1215890" y="1336740"/>
                  </a:lnTo>
                  <a:lnTo>
                    <a:pt x="1160128" y="1280978"/>
                  </a:lnTo>
                  <a:lnTo>
                    <a:pt x="921071" y="1520035"/>
                  </a:lnTo>
                  <a:cubicBezTo>
                    <a:pt x="847385" y="1593721"/>
                    <a:pt x="727916" y="1593721"/>
                    <a:pt x="654230" y="1520035"/>
                  </a:cubicBezTo>
                  <a:lnTo>
                    <a:pt x="55266" y="921070"/>
                  </a:lnTo>
                  <a:cubicBezTo>
                    <a:pt x="-18421" y="847384"/>
                    <a:pt x="-18421" y="727915"/>
                    <a:pt x="55266" y="654229"/>
                  </a:cubicBezTo>
                  <a:lnTo>
                    <a:pt x="654230" y="55264"/>
                  </a:lnTo>
                  <a:cubicBezTo>
                    <a:pt x="691073" y="18421"/>
                    <a:pt x="739362" y="0"/>
                    <a:pt x="78765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添加文本</a:t>
              </a:r>
              <a:endParaRPr lang="en-US" altLang="zh-CN" dirty="0"/>
            </a:p>
            <a:p>
              <a:pPr algn="ctr"/>
              <a:r>
                <a:rPr lang="zh-CN" altLang="en-US" dirty="0"/>
                <a:t>添加文本</a:t>
              </a:r>
              <a:endParaRPr lang="zh-CN" altLang="en-US" dirty="0"/>
            </a:p>
          </p:txBody>
        </p:sp>
        <p:sp>
          <p:nvSpPr>
            <p:cNvPr id="8" name="MH_Text_3"/>
            <p:cNvSpPr/>
            <p:nvPr>
              <p:custDataLst>
                <p:tags r:id="rId6"/>
              </p:custDataLst>
            </p:nvPr>
          </p:nvSpPr>
          <p:spPr>
            <a:xfrm>
              <a:off x="5851192" y="1704201"/>
              <a:ext cx="1855107" cy="727528"/>
            </a:xfrm>
            <a:prstGeom prst="rect">
              <a:avLst/>
            </a:prstGeom>
          </p:spPr>
          <p:txBody>
            <a:bodyPr wrap="square" lIns="0" tIns="0" rIns="0" bIns="0" anchor="ctr" anchorCtr="0">
              <a:normAutofit/>
            </a:bodyPr>
            <a:lstStyle/>
            <a:p>
              <a:pPr algn="ctr"/>
              <a:r>
                <a:rPr lang="zh-CN" altLang="en-US" sz="1600" dirty="0"/>
                <a:t>添加文本添加文本</a:t>
              </a:r>
              <a:endParaRPr lang="en-US" altLang="zh-CN" sz="1600" dirty="0"/>
            </a:p>
            <a:p>
              <a:pPr algn="ctr"/>
              <a:r>
                <a:rPr lang="zh-CN" altLang="en-US" sz="1600" dirty="0"/>
                <a:t>添加文本</a:t>
              </a:r>
              <a:endParaRPr lang="zh-CN" altLang="en-US" sz="1600" dirty="0"/>
            </a:p>
          </p:txBody>
        </p:sp>
      </p:grpSp>
      <p:grpSp>
        <p:nvGrpSpPr>
          <p:cNvPr id="16" name="PA_库_组合 15"/>
          <p:cNvGrpSpPr/>
          <p:nvPr>
            <p:custDataLst>
              <p:tags r:id="rId7"/>
            </p:custDataLst>
          </p:nvPr>
        </p:nvGrpSpPr>
        <p:grpSpPr>
          <a:xfrm>
            <a:off x="2537699" y="1738888"/>
            <a:ext cx="1855107" cy="2379421"/>
            <a:chOff x="2537699" y="1738888"/>
            <a:chExt cx="1855107" cy="2379421"/>
          </a:xfrm>
        </p:grpSpPr>
        <p:sp>
          <p:nvSpPr>
            <p:cNvPr id="9" name="MH_SubTitle_1"/>
            <p:cNvSpPr/>
            <p:nvPr>
              <p:custDataLst>
                <p:tags r:id="rId8"/>
              </p:custDataLst>
            </p:nvPr>
          </p:nvSpPr>
          <p:spPr>
            <a:xfrm>
              <a:off x="2677603" y="2543010"/>
              <a:ext cx="1575300" cy="1575299"/>
            </a:xfrm>
            <a:custGeom>
              <a:avLst/>
              <a:gdLst>
                <a:gd name="connsiteX0" fmla="*/ 787651 w 1575300"/>
                <a:gd name="connsiteY0" fmla="*/ 0 h 1575299"/>
                <a:gd name="connsiteX1" fmla="*/ 921071 w 1575300"/>
                <a:gd name="connsiteY1" fmla="*/ 55264 h 1575299"/>
                <a:gd name="connsiteX2" fmla="*/ 1520036 w 1575300"/>
                <a:gd name="connsiteY2" fmla="*/ 654229 h 1575299"/>
                <a:gd name="connsiteX3" fmla="*/ 1520036 w 1575300"/>
                <a:gd name="connsiteY3" fmla="*/ 921070 h 1575299"/>
                <a:gd name="connsiteX4" fmla="*/ 1280979 w 1575300"/>
                <a:gd name="connsiteY4" fmla="*/ 1160127 h 1575299"/>
                <a:gd name="connsiteX5" fmla="*/ 1336741 w 1575300"/>
                <a:gd name="connsiteY5" fmla="*/ 1215890 h 1575299"/>
                <a:gd name="connsiteX6" fmla="*/ 1397167 w 1575300"/>
                <a:gd name="connsiteY6" fmla="*/ 1155464 h 1575299"/>
                <a:gd name="connsiteX7" fmla="*/ 1381468 w 1575300"/>
                <a:gd name="connsiteY7" fmla="*/ 1381468 h 1575299"/>
                <a:gd name="connsiteX8" fmla="*/ 1155464 w 1575300"/>
                <a:gd name="connsiteY8" fmla="*/ 1397167 h 1575299"/>
                <a:gd name="connsiteX9" fmla="*/ 1215890 w 1575300"/>
                <a:gd name="connsiteY9" fmla="*/ 1336741 h 1575299"/>
                <a:gd name="connsiteX10" fmla="*/ 1160128 w 1575300"/>
                <a:gd name="connsiteY10" fmla="*/ 1280978 h 1575299"/>
                <a:gd name="connsiteX11" fmla="*/ 921071 w 1575300"/>
                <a:gd name="connsiteY11" fmla="*/ 1520035 h 1575299"/>
                <a:gd name="connsiteX12" fmla="*/ 654230 w 1575300"/>
                <a:gd name="connsiteY12" fmla="*/ 1520035 h 1575299"/>
                <a:gd name="connsiteX13" fmla="*/ 55266 w 1575300"/>
                <a:gd name="connsiteY13" fmla="*/ 921070 h 1575299"/>
                <a:gd name="connsiteX14" fmla="*/ 55266 w 1575300"/>
                <a:gd name="connsiteY14" fmla="*/ 654229 h 1575299"/>
                <a:gd name="connsiteX15" fmla="*/ 654230 w 1575300"/>
                <a:gd name="connsiteY15" fmla="*/ 55264 h 1575299"/>
                <a:gd name="connsiteX16" fmla="*/ 787651 w 1575300"/>
                <a:gd name="connsiteY16" fmla="*/ 0 h 157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75300" h="1575299">
                  <a:moveTo>
                    <a:pt x="787651" y="0"/>
                  </a:moveTo>
                  <a:cubicBezTo>
                    <a:pt x="835939" y="0"/>
                    <a:pt x="884228" y="18421"/>
                    <a:pt x="921071" y="55264"/>
                  </a:cubicBezTo>
                  <a:lnTo>
                    <a:pt x="1520036" y="654229"/>
                  </a:lnTo>
                  <a:cubicBezTo>
                    <a:pt x="1593722" y="727915"/>
                    <a:pt x="1593722" y="847384"/>
                    <a:pt x="1520036" y="921070"/>
                  </a:cubicBezTo>
                  <a:lnTo>
                    <a:pt x="1280979" y="1160127"/>
                  </a:lnTo>
                  <a:lnTo>
                    <a:pt x="1336741" y="1215890"/>
                  </a:lnTo>
                  <a:lnTo>
                    <a:pt x="1397167" y="1155464"/>
                  </a:lnTo>
                  <a:lnTo>
                    <a:pt x="1381468" y="1381468"/>
                  </a:lnTo>
                  <a:lnTo>
                    <a:pt x="1155464" y="1397167"/>
                  </a:lnTo>
                  <a:lnTo>
                    <a:pt x="1215890" y="1336741"/>
                  </a:lnTo>
                  <a:lnTo>
                    <a:pt x="1160128" y="1280978"/>
                  </a:lnTo>
                  <a:lnTo>
                    <a:pt x="921071" y="1520035"/>
                  </a:lnTo>
                  <a:cubicBezTo>
                    <a:pt x="847385" y="1593721"/>
                    <a:pt x="727916" y="1593721"/>
                    <a:pt x="654230" y="1520035"/>
                  </a:cubicBezTo>
                  <a:lnTo>
                    <a:pt x="55266" y="921070"/>
                  </a:lnTo>
                  <a:cubicBezTo>
                    <a:pt x="-18421" y="847384"/>
                    <a:pt x="-18421" y="727915"/>
                    <a:pt x="55266" y="654229"/>
                  </a:cubicBezTo>
                  <a:lnTo>
                    <a:pt x="654230" y="55264"/>
                  </a:lnTo>
                  <a:cubicBezTo>
                    <a:pt x="691073" y="18421"/>
                    <a:pt x="739362" y="0"/>
                    <a:pt x="78765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添加文本</a:t>
              </a:r>
              <a:endParaRPr lang="en-US" altLang="zh-CN" dirty="0"/>
            </a:p>
            <a:p>
              <a:pPr algn="ctr"/>
              <a:r>
                <a:rPr lang="zh-CN" altLang="en-US" dirty="0"/>
                <a:t>添加文本</a:t>
              </a:r>
              <a:endParaRPr lang="zh-CN" altLang="en-US" dirty="0"/>
            </a:p>
          </p:txBody>
        </p:sp>
        <p:sp>
          <p:nvSpPr>
            <p:cNvPr id="10" name="MH_Text_1"/>
            <p:cNvSpPr/>
            <p:nvPr>
              <p:custDataLst>
                <p:tags r:id="rId9"/>
              </p:custDataLst>
            </p:nvPr>
          </p:nvSpPr>
          <p:spPr>
            <a:xfrm>
              <a:off x="2537699" y="1738888"/>
              <a:ext cx="1855107" cy="727528"/>
            </a:xfrm>
            <a:prstGeom prst="rect">
              <a:avLst/>
            </a:prstGeom>
          </p:spPr>
          <p:txBody>
            <a:bodyPr wrap="square" lIns="0" tIns="0" rIns="0" bIns="0" anchor="ctr" anchorCtr="0">
              <a:normAutofit/>
            </a:bodyPr>
            <a:lstStyle/>
            <a:p>
              <a:pPr algn="ctr"/>
              <a:r>
                <a:rPr lang="zh-CN" altLang="en-US" sz="1600" dirty="0"/>
                <a:t>添加文本添加文本</a:t>
              </a:r>
              <a:endParaRPr lang="en-US" altLang="zh-CN" sz="1600" dirty="0"/>
            </a:p>
            <a:p>
              <a:pPr algn="ctr"/>
              <a:r>
                <a:rPr lang="zh-CN" altLang="en-US" sz="1600" dirty="0"/>
                <a:t>添加文本</a:t>
              </a:r>
              <a:endParaRPr lang="zh-CN" altLang="en-US" sz="1600" dirty="0"/>
            </a:p>
          </p:txBody>
        </p:sp>
      </p:grpSp>
      <p:grpSp>
        <p:nvGrpSpPr>
          <p:cNvPr id="2" name="PA_库_组合 1"/>
          <p:cNvGrpSpPr/>
          <p:nvPr>
            <p:custDataLst>
              <p:tags r:id="rId10"/>
            </p:custDataLst>
          </p:nvPr>
        </p:nvGrpSpPr>
        <p:grpSpPr>
          <a:xfrm>
            <a:off x="7839444" y="4174586"/>
            <a:ext cx="1855107" cy="2379421"/>
            <a:chOff x="7839444" y="4174586"/>
            <a:chExt cx="1855107" cy="2379421"/>
          </a:xfrm>
        </p:grpSpPr>
        <p:sp>
          <p:nvSpPr>
            <p:cNvPr id="11" name="MH_Text_4"/>
            <p:cNvSpPr/>
            <p:nvPr>
              <p:custDataLst>
                <p:tags r:id="rId11"/>
              </p:custDataLst>
            </p:nvPr>
          </p:nvSpPr>
          <p:spPr>
            <a:xfrm>
              <a:off x="7839444" y="5826479"/>
              <a:ext cx="1855107" cy="727528"/>
            </a:xfrm>
            <a:prstGeom prst="rect">
              <a:avLst/>
            </a:prstGeom>
          </p:spPr>
          <p:txBody>
            <a:bodyPr wrap="square" lIns="0" tIns="0" rIns="0" bIns="0" anchor="ctr" anchorCtr="0">
              <a:normAutofit/>
            </a:bodyPr>
            <a:lstStyle/>
            <a:p>
              <a:pPr algn="ctr"/>
              <a:r>
                <a:rPr lang="zh-CN" altLang="en-US" sz="1600" dirty="0"/>
                <a:t>添加文本添加文本</a:t>
              </a:r>
              <a:endParaRPr lang="en-US" altLang="zh-CN" sz="1600" dirty="0"/>
            </a:p>
            <a:p>
              <a:pPr algn="ctr"/>
              <a:r>
                <a:rPr lang="zh-CN" altLang="en-US" sz="1600" dirty="0"/>
                <a:t>添加文本</a:t>
              </a:r>
              <a:endParaRPr lang="zh-CN" altLang="en-US" sz="1600" dirty="0"/>
            </a:p>
          </p:txBody>
        </p:sp>
        <p:sp>
          <p:nvSpPr>
            <p:cNvPr id="12" name="MH_SubTitle_4"/>
            <p:cNvSpPr/>
            <p:nvPr>
              <p:custDataLst>
                <p:tags r:id="rId12"/>
              </p:custDataLst>
            </p:nvPr>
          </p:nvSpPr>
          <p:spPr>
            <a:xfrm>
              <a:off x="7979349" y="4174586"/>
              <a:ext cx="1575299" cy="1575300"/>
            </a:xfrm>
            <a:custGeom>
              <a:avLst/>
              <a:gdLst>
                <a:gd name="connsiteX0" fmla="*/ 787650 w 1575299"/>
                <a:gd name="connsiteY0" fmla="*/ 0 h 1575300"/>
                <a:gd name="connsiteX1" fmla="*/ 921070 w 1575299"/>
                <a:gd name="connsiteY1" fmla="*/ 55265 h 1575300"/>
                <a:gd name="connsiteX2" fmla="*/ 1520035 w 1575299"/>
                <a:gd name="connsiteY2" fmla="*/ 654230 h 1575300"/>
                <a:gd name="connsiteX3" fmla="*/ 1520035 w 1575299"/>
                <a:gd name="connsiteY3" fmla="*/ 921071 h 1575300"/>
                <a:gd name="connsiteX4" fmla="*/ 921070 w 1575299"/>
                <a:gd name="connsiteY4" fmla="*/ 1520035 h 1575300"/>
                <a:gd name="connsiteX5" fmla="*/ 654229 w 1575299"/>
                <a:gd name="connsiteY5" fmla="*/ 1520035 h 1575300"/>
                <a:gd name="connsiteX6" fmla="*/ 55265 w 1575299"/>
                <a:gd name="connsiteY6" fmla="*/ 921071 h 1575300"/>
                <a:gd name="connsiteX7" fmla="*/ 55265 w 1575299"/>
                <a:gd name="connsiteY7" fmla="*/ 654230 h 1575300"/>
                <a:gd name="connsiteX8" fmla="*/ 654229 w 1575299"/>
                <a:gd name="connsiteY8" fmla="*/ 55265 h 1575300"/>
                <a:gd name="connsiteX9" fmla="*/ 787650 w 1575299"/>
                <a:gd name="connsiteY9" fmla="*/ 0 h 157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299" h="1575300">
                  <a:moveTo>
                    <a:pt x="787650" y="0"/>
                  </a:moveTo>
                  <a:cubicBezTo>
                    <a:pt x="835939" y="0"/>
                    <a:pt x="884227" y="18422"/>
                    <a:pt x="921070" y="55265"/>
                  </a:cubicBezTo>
                  <a:lnTo>
                    <a:pt x="1520035" y="654230"/>
                  </a:lnTo>
                  <a:cubicBezTo>
                    <a:pt x="1593721" y="727916"/>
                    <a:pt x="1593721" y="847385"/>
                    <a:pt x="1520035" y="921071"/>
                  </a:cubicBezTo>
                  <a:lnTo>
                    <a:pt x="921070" y="1520035"/>
                  </a:lnTo>
                  <a:cubicBezTo>
                    <a:pt x="847384" y="1593722"/>
                    <a:pt x="727915" y="1593722"/>
                    <a:pt x="654229" y="1520035"/>
                  </a:cubicBezTo>
                  <a:lnTo>
                    <a:pt x="55265" y="921071"/>
                  </a:lnTo>
                  <a:cubicBezTo>
                    <a:pt x="-18422" y="847385"/>
                    <a:pt x="-18422" y="727916"/>
                    <a:pt x="55265" y="654230"/>
                  </a:cubicBezTo>
                  <a:lnTo>
                    <a:pt x="654229" y="55265"/>
                  </a:lnTo>
                  <a:cubicBezTo>
                    <a:pt x="691072" y="18422"/>
                    <a:pt x="739361" y="0"/>
                    <a:pt x="78765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添加文本</a:t>
              </a:r>
              <a:endParaRPr lang="en-US" altLang="zh-CN" dirty="0"/>
            </a:p>
            <a:p>
              <a:pPr algn="ctr"/>
              <a:r>
                <a:rPr lang="zh-CN" altLang="en-US" dirty="0"/>
                <a:t>添加文本</a:t>
              </a:r>
              <a:endParaRPr lang="zh-CN" altLang="en-US" dirty="0"/>
            </a:p>
          </p:txBody>
        </p:sp>
      </p:grpSp>
      <p:grpSp>
        <p:nvGrpSpPr>
          <p:cNvPr id="15" name="PA_库_组合 14"/>
          <p:cNvGrpSpPr/>
          <p:nvPr>
            <p:custDataLst>
              <p:tags r:id="rId13"/>
            </p:custDataLst>
          </p:nvPr>
        </p:nvGrpSpPr>
        <p:grpSpPr>
          <a:xfrm>
            <a:off x="4304947" y="4145559"/>
            <a:ext cx="1855107" cy="2408448"/>
            <a:chOff x="4120140" y="4145559"/>
            <a:chExt cx="1855107" cy="2408448"/>
          </a:xfrm>
        </p:grpSpPr>
        <p:sp>
          <p:nvSpPr>
            <p:cNvPr id="13" name="MH_SubTitle_2"/>
            <p:cNvSpPr/>
            <p:nvPr>
              <p:custDataLst>
                <p:tags r:id="rId14"/>
              </p:custDataLst>
            </p:nvPr>
          </p:nvSpPr>
          <p:spPr>
            <a:xfrm>
              <a:off x="4261010" y="4145559"/>
              <a:ext cx="1575300" cy="1575300"/>
            </a:xfrm>
            <a:custGeom>
              <a:avLst/>
              <a:gdLst>
                <a:gd name="connsiteX0" fmla="*/ 787651 w 1575300"/>
                <a:gd name="connsiteY0" fmla="*/ 0 h 1575300"/>
                <a:gd name="connsiteX1" fmla="*/ 921071 w 1575300"/>
                <a:gd name="connsiteY1" fmla="*/ 55265 h 1575300"/>
                <a:gd name="connsiteX2" fmla="*/ 1160128 w 1575300"/>
                <a:gd name="connsiteY2" fmla="*/ 294322 h 1575300"/>
                <a:gd name="connsiteX3" fmla="*/ 1215891 w 1575300"/>
                <a:gd name="connsiteY3" fmla="*/ 238560 h 1575300"/>
                <a:gd name="connsiteX4" fmla="*/ 1155465 w 1575300"/>
                <a:gd name="connsiteY4" fmla="*/ 178134 h 1575300"/>
                <a:gd name="connsiteX5" fmla="*/ 1381469 w 1575300"/>
                <a:gd name="connsiteY5" fmla="*/ 193833 h 1575300"/>
                <a:gd name="connsiteX6" fmla="*/ 1397168 w 1575300"/>
                <a:gd name="connsiteY6" fmla="*/ 419837 h 1575300"/>
                <a:gd name="connsiteX7" fmla="*/ 1336742 w 1575300"/>
                <a:gd name="connsiteY7" fmla="*/ 359411 h 1575300"/>
                <a:gd name="connsiteX8" fmla="*/ 1280979 w 1575300"/>
                <a:gd name="connsiteY8" fmla="*/ 415174 h 1575300"/>
                <a:gd name="connsiteX9" fmla="*/ 1520036 w 1575300"/>
                <a:gd name="connsiteY9" fmla="*/ 654230 h 1575300"/>
                <a:gd name="connsiteX10" fmla="*/ 1520036 w 1575300"/>
                <a:gd name="connsiteY10" fmla="*/ 921071 h 1575300"/>
                <a:gd name="connsiteX11" fmla="*/ 921071 w 1575300"/>
                <a:gd name="connsiteY11" fmla="*/ 1520036 h 1575300"/>
                <a:gd name="connsiteX12" fmla="*/ 654230 w 1575300"/>
                <a:gd name="connsiteY12" fmla="*/ 1520036 h 1575300"/>
                <a:gd name="connsiteX13" fmla="*/ 55266 w 1575300"/>
                <a:gd name="connsiteY13" fmla="*/ 921071 h 1575300"/>
                <a:gd name="connsiteX14" fmla="*/ 55266 w 1575300"/>
                <a:gd name="connsiteY14" fmla="*/ 654230 h 1575300"/>
                <a:gd name="connsiteX15" fmla="*/ 654230 w 1575300"/>
                <a:gd name="connsiteY15" fmla="*/ 55265 h 1575300"/>
                <a:gd name="connsiteX16" fmla="*/ 787651 w 1575300"/>
                <a:gd name="connsiteY16" fmla="*/ 0 h 157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75300" h="1575300">
                  <a:moveTo>
                    <a:pt x="787651" y="0"/>
                  </a:moveTo>
                  <a:cubicBezTo>
                    <a:pt x="835939" y="0"/>
                    <a:pt x="884228" y="18422"/>
                    <a:pt x="921071" y="55265"/>
                  </a:cubicBezTo>
                  <a:lnTo>
                    <a:pt x="1160128" y="294322"/>
                  </a:lnTo>
                  <a:lnTo>
                    <a:pt x="1215891" y="238560"/>
                  </a:lnTo>
                  <a:lnTo>
                    <a:pt x="1155465" y="178134"/>
                  </a:lnTo>
                  <a:lnTo>
                    <a:pt x="1381469" y="193833"/>
                  </a:lnTo>
                  <a:lnTo>
                    <a:pt x="1397168" y="419837"/>
                  </a:lnTo>
                  <a:lnTo>
                    <a:pt x="1336742" y="359411"/>
                  </a:lnTo>
                  <a:lnTo>
                    <a:pt x="1280979" y="415174"/>
                  </a:lnTo>
                  <a:lnTo>
                    <a:pt x="1520036" y="654230"/>
                  </a:lnTo>
                  <a:cubicBezTo>
                    <a:pt x="1593722" y="727916"/>
                    <a:pt x="1593722" y="847385"/>
                    <a:pt x="1520036" y="921071"/>
                  </a:cubicBezTo>
                  <a:lnTo>
                    <a:pt x="921071" y="1520036"/>
                  </a:lnTo>
                  <a:cubicBezTo>
                    <a:pt x="847385" y="1593722"/>
                    <a:pt x="727916" y="1593722"/>
                    <a:pt x="654230" y="1520036"/>
                  </a:cubicBezTo>
                  <a:lnTo>
                    <a:pt x="55266" y="921071"/>
                  </a:lnTo>
                  <a:cubicBezTo>
                    <a:pt x="-18421" y="847385"/>
                    <a:pt x="-18421" y="727916"/>
                    <a:pt x="55266" y="654230"/>
                  </a:cubicBezTo>
                  <a:lnTo>
                    <a:pt x="654230" y="55265"/>
                  </a:lnTo>
                  <a:cubicBezTo>
                    <a:pt x="691073" y="18422"/>
                    <a:pt x="739362" y="0"/>
                    <a:pt x="78765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添加文本</a:t>
              </a:r>
              <a:endParaRPr lang="en-US" altLang="zh-CN" dirty="0"/>
            </a:p>
            <a:p>
              <a:pPr algn="ctr"/>
              <a:r>
                <a:rPr lang="zh-CN" altLang="en-US" dirty="0"/>
                <a:t>添加文本</a:t>
              </a:r>
              <a:endParaRPr lang="zh-CN" altLang="en-US" dirty="0"/>
            </a:p>
          </p:txBody>
        </p:sp>
        <p:sp>
          <p:nvSpPr>
            <p:cNvPr id="14" name="MH_Text_2"/>
            <p:cNvSpPr/>
            <p:nvPr>
              <p:custDataLst>
                <p:tags r:id="rId15"/>
              </p:custDataLst>
            </p:nvPr>
          </p:nvSpPr>
          <p:spPr>
            <a:xfrm>
              <a:off x="4120140" y="5826479"/>
              <a:ext cx="1855107" cy="727528"/>
            </a:xfrm>
            <a:prstGeom prst="rect">
              <a:avLst/>
            </a:prstGeom>
          </p:spPr>
          <p:txBody>
            <a:bodyPr wrap="square" lIns="0" tIns="0" rIns="0" bIns="0" anchor="ctr" anchorCtr="0">
              <a:normAutofit/>
            </a:bodyPr>
            <a:lstStyle/>
            <a:p>
              <a:pPr algn="ctr"/>
              <a:r>
                <a:rPr lang="zh-CN" altLang="en-US" sz="1600" dirty="0"/>
                <a:t>添加文本添加文本</a:t>
              </a:r>
              <a:endParaRPr lang="en-US" altLang="zh-CN" sz="1600" dirty="0"/>
            </a:p>
            <a:p>
              <a:pPr algn="ctr"/>
              <a:r>
                <a:rPr lang="zh-CN" altLang="en-US" sz="1600" dirty="0"/>
                <a:t>添加文本</a:t>
              </a:r>
              <a:endParaRPr lang="zh-CN" altLang="en-US" sz="1600" dirty="0"/>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700" fill="hold">
                                          <p:stCondLst>
                                            <p:cond delay="0"/>
                                          </p:stCondLst>
                                        </p:cTn>
                                        <p:tgtEl>
                                          <p:spTgt spid="4"/>
                                        </p:tgtEl>
                                        <p:attrNameLst>
                                          <p:attrName>ppt_x</p:attrName>
                                        </p:attrNameLst>
                                      </p:cBhvr>
                                      <p:tavLst>
                                        <p:tav tm="0" fmla="#ppt_x+(-#ppt_w/2*cos(ppt_r/180*pi))*((1.5-1.5*$)^2-(1.5-1.5*$)^3)">
                                          <p:val>
                                            <p:fltVal val="0"/>
                                          </p:val>
                                        </p:tav>
                                        <p:tav tm="100000">
                                          <p:val>
                                            <p:fltVal val="1"/>
                                          </p:val>
                                        </p:tav>
                                      </p:tavLst>
                                    </p:anim>
                                    <p:anim to="" calcmode="lin" valueType="num">
                                      <p:cBhvr>
                                        <p:cTn id="8" dur="700" fill="hold">
                                          <p:stCondLst>
                                            <p:cond delay="0"/>
                                          </p:stCondLst>
                                        </p:cTn>
                                        <p:tgtEl>
                                          <p:spTgt spid="4"/>
                                        </p:tgtEl>
                                        <p:attrNameLst>
                                          <p:attrName>ppt_y</p:attrName>
                                        </p:attrNameLst>
                                      </p:cBhvr>
                                      <p:tavLst>
                                        <p:tav tm="0" fmla="#ppt_y-(-#ppt_h/2*cos(ppt_r/180*pi))*((1.5-1.5*$)^2-(1.5-1.5*$)^3)">
                                          <p:val>
                                            <p:fltVal val="0"/>
                                          </p:val>
                                        </p:tav>
                                        <p:tav tm="100000">
                                          <p:val>
                                            <p:fltVal val="1"/>
                                          </p:val>
                                        </p:tav>
                                      </p:tavLst>
                                    </p:anim>
                                    <p:anim to="" calcmode="lin" valueType="num">
                                      <p:cBhvr>
                                        <p:cTn id="9" dur="700" fill="hold">
                                          <p:stCondLst>
                                            <p:cond delay="0"/>
                                          </p:stCondLst>
                                        </p:cTn>
                                        <p:tgtEl>
                                          <p:spTgt spid="4"/>
                                        </p:tgtEl>
                                        <p:attrNameLst>
                                          <p:attrName>ppt_h</p:attrName>
                                        </p:attrNameLst>
                                      </p:cBhvr>
                                      <p:tavLst>
                                        <p:tav tm="0" fmla="#ppt_h-(-#ppt_h)*((1.5-1.5*$)^2-(1.5-1.5*$)^3)">
                                          <p:val>
                                            <p:fltVal val="0"/>
                                          </p:val>
                                        </p:tav>
                                        <p:tav tm="100000">
                                          <p:val>
                                            <p:fltVal val="1"/>
                                          </p:val>
                                        </p:tav>
                                      </p:tavLst>
                                    </p:anim>
                                    <p:anim to="" calcmode="lin" valueType="num">
                                      <p:cBhvr>
                                        <p:cTn id="10" dur="700" fill="hold">
                                          <p:stCondLst>
                                            <p:cond delay="0"/>
                                          </p:stCondLst>
                                        </p:cTn>
                                        <p:tgtEl>
                                          <p:spTgt spid="4"/>
                                        </p:tgtEl>
                                        <p:attrNameLst>
                                          <p:attrName>ppt_w</p:attrName>
                                        </p:attrNameLst>
                                      </p:cBhvr>
                                      <p:tavLst>
                                        <p:tav tm="0" fmla="#ppt_w-(-#ppt_w)*((1.5-1.5*$)^2-(1.5-1.5*$)^3)">
                                          <p:val>
                                            <p:fltVal val="0"/>
                                          </p:val>
                                        </p:tav>
                                        <p:tav tm="100000">
                                          <p:val>
                                            <p:fltVal val="1"/>
                                          </p:val>
                                        </p:tav>
                                      </p:tavLst>
                                    </p:anim>
                                  </p:childTnLst>
                                </p:cTn>
                              </p:par>
                              <p:par>
                                <p:cTn id="11" presetID="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to="" calcmode="lin" valueType="num">
                                      <p:cBhvr>
                                        <p:cTn id="13" dur="700" fill="hold">
                                          <p:stCondLst>
                                            <p:cond delay="0"/>
                                          </p:stCondLst>
                                        </p:cTn>
                                        <p:tgtEl>
                                          <p:spTgt spid="16"/>
                                        </p:tgtEl>
                                        <p:attrNameLst>
                                          <p:attrName>ppt_x</p:attrName>
                                        </p:attrNameLst>
                                      </p:cBhvr>
                                      <p:tavLst>
                                        <p:tav tm="0" fmla="#ppt_x+(-#ppt_w/2*cos(ppt_r/180*pi))*((1.5-1.5*$)^2-(1.5-1.5*$)^3)">
                                          <p:val>
                                            <p:fltVal val="0"/>
                                          </p:val>
                                        </p:tav>
                                        <p:tav tm="100000">
                                          <p:val>
                                            <p:fltVal val="1"/>
                                          </p:val>
                                        </p:tav>
                                      </p:tavLst>
                                    </p:anim>
                                    <p:anim to="" calcmode="lin" valueType="num">
                                      <p:cBhvr>
                                        <p:cTn id="14" dur="700" fill="hold">
                                          <p:stCondLst>
                                            <p:cond delay="0"/>
                                          </p:stCondLst>
                                        </p:cTn>
                                        <p:tgtEl>
                                          <p:spTgt spid="16"/>
                                        </p:tgtEl>
                                        <p:attrNameLst>
                                          <p:attrName>ppt_y</p:attrName>
                                        </p:attrNameLst>
                                      </p:cBhvr>
                                      <p:tavLst>
                                        <p:tav tm="0" fmla="#ppt_y-(-#ppt_h/2*cos(ppt_r/180*pi))*((1.5-1.5*$)^2-(1.5-1.5*$)^3)">
                                          <p:val>
                                            <p:fltVal val="0"/>
                                          </p:val>
                                        </p:tav>
                                        <p:tav tm="100000">
                                          <p:val>
                                            <p:fltVal val="1"/>
                                          </p:val>
                                        </p:tav>
                                      </p:tavLst>
                                    </p:anim>
                                    <p:anim to="" calcmode="lin" valueType="num">
                                      <p:cBhvr>
                                        <p:cTn id="15" dur="700" fill="hold">
                                          <p:stCondLst>
                                            <p:cond delay="0"/>
                                          </p:stCondLst>
                                        </p:cTn>
                                        <p:tgtEl>
                                          <p:spTgt spid="16"/>
                                        </p:tgtEl>
                                        <p:attrNameLst>
                                          <p:attrName>ppt_h</p:attrName>
                                        </p:attrNameLst>
                                      </p:cBhvr>
                                      <p:tavLst>
                                        <p:tav tm="0" fmla="#ppt_h-(-#ppt_h)*((1.5-1.5*$)^2-(1.5-1.5*$)^3)">
                                          <p:val>
                                            <p:fltVal val="0"/>
                                          </p:val>
                                        </p:tav>
                                        <p:tav tm="100000">
                                          <p:val>
                                            <p:fltVal val="1"/>
                                          </p:val>
                                        </p:tav>
                                      </p:tavLst>
                                    </p:anim>
                                    <p:anim to="" calcmode="lin" valueType="num">
                                      <p:cBhvr>
                                        <p:cTn id="16" dur="700" fill="hold">
                                          <p:stCondLst>
                                            <p:cond delay="0"/>
                                          </p:stCondLst>
                                        </p:cTn>
                                        <p:tgtEl>
                                          <p:spTgt spid="16"/>
                                        </p:tgtEl>
                                        <p:attrNameLst>
                                          <p:attrName>ppt_w</p:attrName>
                                        </p:attrNameLst>
                                      </p:cBhvr>
                                      <p:tavLst>
                                        <p:tav tm="0" fmla="#ppt_w-(-#ppt_w)*((1.5-1.5*$)^2-(1.5-1.5*$)^3)">
                                          <p:val>
                                            <p:fltVal val="0"/>
                                          </p:val>
                                        </p:tav>
                                        <p:tav tm="100000">
                                          <p:val>
                                            <p:fltVal val="1"/>
                                          </p:val>
                                        </p:tav>
                                      </p:tavLst>
                                    </p:anim>
                                  </p:childTnLst>
                                </p:cTn>
                              </p:par>
                              <p:par>
                                <p:cTn id="17" presetID="0"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20"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21"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2"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par>
                                <p:cTn id="23" presetID="0"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to="" calcmode="lin" valueType="num">
                                      <p:cBhvr>
                                        <p:cTn id="25" dur="700" fill="hold">
                                          <p:stCondLst>
                                            <p:cond delay="0"/>
                                          </p:stCondLst>
                                        </p:cTn>
                                        <p:tgtEl>
                                          <p:spTgt spid="15"/>
                                        </p:tgtEl>
                                        <p:attrNameLst>
                                          <p:attrName>ppt_x</p:attrName>
                                        </p:attrNameLst>
                                      </p:cBhvr>
                                      <p:tavLst>
                                        <p:tav tm="0" fmla="#ppt_x+(-#ppt_w/2*cos(ppt_r/180*pi))*((1.5-1.5*$)^2-(1.5-1.5*$)^3)">
                                          <p:val>
                                            <p:fltVal val="0"/>
                                          </p:val>
                                        </p:tav>
                                        <p:tav tm="100000">
                                          <p:val>
                                            <p:fltVal val="1"/>
                                          </p:val>
                                        </p:tav>
                                      </p:tavLst>
                                    </p:anim>
                                    <p:anim to="" calcmode="lin" valueType="num">
                                      <p:cBhvr>
                                        <p:cTn id="26" dur="700" fill="hold">
                                          <p:stCondLst>
                                            <p:cond delay="0"/>
                                          </p:stCondLst>
                                        </p:cTn>
                                        <p:tgtEl>
                                          <p:spTgt spid="15"/>
                                        </p:tgtEl>
                                        <p:attrNameLst>
                                          <p:attrName>ppt_y</p:attrName>
                                        </p:attrNameLst>
                                      </p:cBhvr>
                                      <p:tavLst>
                                        <p:tav tm="0" fmla="#ppt_y-(-#ppt_h/2*cos(ppt_r/180*pi))*((1.5-1.5*$)^2-(1.5-1.5*$)^3)">
                                          <p:val>
                                            <p:fltVal val="0"/>
                                          </p:val>
                                        </p:tav>
                                        <p:tav tm="100000">
                                          <p:val>
                                            <p:fltVal val="1"/>
                                          </p:val>
                                        </p:tav>
                                      </p:tavLst>
                                    </p:anim>
                                    <p:anim to="" calcmode="lin" valueType="num">
                                      <p:cBhvr>
                                        <p:cTn id="27" dur="700" fill="hold">
                                          <p:stCondLst>
                                            <p:cond delay="0"/>
                                          </p:stCondLst>
                                        </p:cTn>
                                        <p:tgtEl>
                                          <p:spTgt spid="15"/>
                                        </p:tgtEl>
                                        <p:attrNameLst>
                                          <p:attrName>ppt_h</p:attrName>
                                        </p:attrNameLst>
                                      </p:cBhvr>
                                      <p:tavLst>
                                        <p:tav tm="0" fmla="#ppt_h-(-#ppt_h)*((1.5-1.5*$)^2-(1.5-1.5*$)^3)">
                                          <p:val>
                                            <p:fltVal val="0"/>
                                          </p:val>
                                        </p:tav>
                                        <p:tav tm="100000">
                                          <p:val>
                                            <p:fltVal val="1"/>
                                          </p:val>
                                        </p:tav>
                                      </p:tavLst>
                                    </p:anim>
                                    <p:anim to="" calcmode="lin" valueType="num">
                                      <p:cBhvr>
                                        <p:cTn id="28" dur="700" fill="hold">
                                          <p:stCondLst>
                                            <p:cond delay="0"/>
                                          </p:stCondLst>
                                        </p:cTn>
                                        <p:tgtEl>
                                          <p:spTgt spid="1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31" name="矩形 30"/>
          <p:cNvSpPr/>
          <p:nvPr/>
        </p:nvSpPr>
        <p:spPr>
          <a:xfrm>
            <a:off x="1428931" y="2329474"/>
            <a:ext cx="9026860" cy="3596047"/>
          </a:xfrm>
          <a:prstGeom prst="rect">
            <a:avLst/>
          </a:prstGeom>
          <a:gradFill>
            <a:gsLst>
              <a:gs pos="100000">
                <a:srgbClr val="C00000"/>
              </a:gs>
              <a:gs pos="0">
                <a:srgbClr val="FF0000">
                  <a:alpha val="7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7083144" y="2896995"/>
            <a:ext cx="1946557" cy="523220"/>
          </a:xfrm>
          <a:prstGeom prst="rect">
            <a:avLst/>
          </a:prstGeom>
          <a:noFill/>
        </p:spPr>
        <p:txBody>
          <a:bodyPr wrap="square" rtlCol="0">
            <a:spAutoFit/>
          </a:bodyPr>
          <a:lstStyle/>
          <a:p>
            <a:r>
              <a:rPr lang="en-US" altLang="zh-CN" sz="2800" b="1" dirty="0">
                <a:solidFill>
                  <a:srgbClr val="FFFFFF"/>
                </a:solidFill>
                <a:latin typeface="Century Gothic" panose="020B0502020202020204" pitchFamily="34" charset="0"/>
                <a:ea typeface="微软雅黑" panose="020B0503020204020204" pitchFamily="34" charset="-122"/>
              </a:rPr>
              <a:t>ABOUT US</a:t>
            </a:r>
            <a:endParaRPr lang="zh-CN" altLang="en-US" sz="2800" b="1" dirty="0">
              <a:solidFill>
                <a:srgbClr val="FFFFFF"/>
              </a:solidFill>
              <a:latin typeface="Century Gothic" panose="020B0502020202020204" pitchFamily="34" charset="0"/>
              <a:ea typeface="微软雅黑" panose="020B0503020204020204" pitchFamily="34" charset="-122"/>
            </a:endParaRPr>
          </a:p>
        </p:txBody>
      </p:sp>
      <p:cxnSp>
        <p:nvCxnSpPr>
          <p:cNvPr id="33" name="直接连接符 32"/>
          <p:cNvCxnSpPr/>
          <p:nvPr/>
        </p:nvCxnSpPr>
        <p:spPr>
          <a:xfrm>
            <a:off x="7174820" y="3498283"/>
            <a:ext cx="442801"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7083144" y="3676008"/>
            <a:ext cx="3120037" cy="1477328"/>
          </a:xfrm>
          <a:prstGeom prst="rect">
            <a:avLst/>
          </a:prstGeom>
        </p:spPr>
        <p:txBody>
          <a:bodyPr wrap="square">
            <a:spAutoFit/>
          </a:bodyPr>
          <a:lstStyle/>
          <a:p>
            <a:r>
              <a:rPr lang="en-US" altLang="zh-CN" dirty="0">
                <a:solidFill>
                  <a:schemeClr val="bg1"/>
                </a:solidFill>
                <a:latin typeface="Century Gothic" panose="020B0502020202020204" pitchFamily="34" charset="0"/>
              </a:rPr>
              <a:t>Be always as merry as ever you can, for no-one delights in an sorrowful man. A bad bush is better than the open field.</a:t>
            </a:r>
            <a:endParaRPr lang="zh-CN" altLang="en-US" dirty="0">
              <a:solidFill>
                <a:schemeClr val="bg1"/>
              </a:solidFill>
              <a:latin typeface="Century Gothic" panose="020B0502020202020204" pitchFamily="34" charset="0"/>
            </a:endParaRPr>
          </a:p>
        </p:txBody>
      </p:sp>
      <p:sp>
        <p:nvSpPr>
          <p:cNvPr id="35" name="椭圆 34"/>
          <p:cNvSpPr/>
          <p:nvPr/>
        </p:nvSpPr>
        <p:spPr>
          <a:xfrm>
            <a:off x="9624332" y="5377474"/>
            <a:ext cx="306897" cy="3068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箭头连接符 35"/>
          <p:cNvCxnSpPr/>
          <p:nvPr/>
        </p:nvCxnSpPr>
        <p:spPr>
          <a:xfrm>
            <a:off x="9676393" y="5530921"/>
            <a:ext cx="202771" cy="0"/>
          </a:xfrm>
          <a:prstGeom prst="straightConnector1">
            <a:avLst/>
          </a:prstGeom>
          <a:ln w="19050">
            <a:solidFill>
              <a:srgbClr val="C20A0A"/>
            </a:solidFill>
            <a:tailEnd type="triangle"/>
          </a:ln>
        </p:spPr>
        <p:style>
          <a:lnRef idx="1">
            <a:schemeClr val="accent1"/>
          </a:lnRef>
          <a:fillRef idx="0">
            <a:schemeClr val="accent1"/>
          </a:fillRef>
          <a:effectRef idx="0">
            <a:schemeClr val="accent1"/>
          </a:effectRef>
          <a:fontRef idx="minor">
            <a:schemeClr val="tx1"/>
          </a:fontRef>
        </p:style>
      </p:cxn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2275" y="2485734"/>
            <a:ext cx="4922612" cy="27028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4000" fill="hold" grpId="0" nodeType="withEffect" p14:presetBounceEnd="56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56000">
                                          <p:cBhvr additive="base">
                                            <p:cTn id="7" dur="750" fill="hold"/>
                                            <p:tgtEl>
                                              <p:spTgt spid="34"/>
                                            </p:tgtEl>
                                            <p:attrNameLst>
                                              <p:attrName>ppt_x</p:attrName>
                                            </p:attrNameLst>
                                          </p:cBhvr>
                                          <p:tavLst>
                                            <p:tav tm="0">
                                              <p:val>
                                                <p:strVal val="#ppt_x"/>
                                              </p:val>
                                            </p:tav>
                                            <p:tav tm="100000">
                                              <p:val>
                                                <p:strVal val="#ppt_x"/>
                                              </p:val>
                                            </p:tav>
                                          </p:tavLst>
                                        </p:anim>
                                        <p:anim calcmode="lin" valueType="num" p14:bounceEnd="56000">
                                          <p:cBhvr additive="base">
                                            <p:cTn id="8" dur="75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4" accel="44000" fill="hold" grpId="0" nodeType="withEffect" p14:presetBounceEnd="56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6000">
                                          <p:cBhvr additive="base">
                                            <p:cTn id="11" dur="750" fill="hold"/>
                                            <p:tgtEl>
                                              <p:spTgt spid="31"/>
                                            </p:tgtEl>
                                            <p:attrNameLst>
                                              <p:attrName>ppt_x</p:attrName>
                                            </p:attrNameLst>
                                          </p:cBhvr>
                                          <p:tavLst>
                                            <p:tav tm="0">
                                              <p:val>
                                                <p:strVal val="#ppt_x"/>
                                              </p:val>
                                            </p:tav>
                                            <p:tav tm="100000">
                                              <p:val>
                                                <p:strVal val="#ppt_x"/>
                                              </p:val>
                                            </p:tav>
                                          </p:tavLst>
                                        </p:anim>
                                        <p:anim calcmode="lin" valueType="num" p14:bounceEnd="56000">
                                          <p:cBhvr additive="base">
                                            <p:cTn id="12" dur="75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accel="44000" fill="hold" grpId="0" nodeType="withEffect" p14:presetBounceEnd="56000">
                                      <p:stCondLst>
                                        <p:cond delay="0"/>
                                      </p:stCondLst>
                                      <p:iterate type="lt">
                                        <p:tmPct val="10000"/>
                                      </p:iterate>
                                      <p:childTnLst>
                                        <p:set>
                                          <p:cBhvr>
                                            <p:cTn id="14" dur="1" fill="hold">
                                              <p:stCondLst>
                                                <p:cond delay="0"/>
                                              </p:stCondLst>
                                            </p:cTn>
                                            <p:tgtEl>
                                              <p:spTgt spid="32"/>
                                            </p:tgtEl>
                                            <p:attrNameLst>
                                              <p:attrName>style.visibility</p:attrName>
                                            </p:attrNameLst>
                                          </p:cBhvr>
                                          <p:to>
                                            <p:strVal val="visible"/>
                                          </p:to>
                                        </p:set>
                                        <p:anim calcmode="lin" valueType="num" p14:bounceEnd="56000">
                                          <p:cBhvr additive="base">
                                            <p:cTn id="15" dur="750" fill="hold"/>
                                            <p:tgtEl>
                                              <p:spTgt spid="32"/>
                                            </p:tgtEl>
                                            <p:attrNameLst>
                                              <p:attrName>ppt_x</p:attrName>
                                            </p:attrNameLst>
                                          </p:cBhvr>
                                          <p:tavLst>
                                            <p:tav tm="0">
                                              <p:val>
                                                <p:strVal val="#ppt_x"/>
                                              </p:val>
                                            </p:tav>
                                            <p:tav tm="100000">
                                              <p:val>
                                                <p:strVal val="#ppt_x"/>
                                              </p:val>
                                            </p:tav>
                                          </p:tavLst>
                                        </p:anim>
                                        <p:anim calcmode="lin" valueType="num" p14:bounceEnd="56000">
                                          <p:cBhvr additive="base">
                                            <p:cTn id="16" dur="75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accel="44000" fill="hold" nodeType="withEffect" p14:presetBounceEnd="56000">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14:bounceEnd="56000">
                                          <p:cBhvr additive="base">
                                            <p:cTn id="19" dur="750" fill="hold"/>
                                            <p:tgtEl>
                                              <p:spTgt spid="33"/>
                                            </p:tgtEl>
                                            <p:attrNameLst>
                                              <p:attrName>ppt_x</p:attrName>
                                            </p:attrNameLst>
                                          </p:cBhvr>
                                          <p:tavLst>
                                            <p:tav tm="0">
                                              <p:val>
                                                <p:strVal val="#ppt_x"/>
                                              </p:val>
                                            </p:tav>
                                            <p:tav tm="100000">
                                              <p:val>
                                                <p:strVal val="#ppt_x"/>
                                              </p:val>
                                            </p:tav>
                                          </p:tavLst>
                                        </p:anim>
                                        <p:anim calcmode="lin" valueType="num" p14:bounceEnd="56000">
                                          <p:cBhvr additive="base">
                                            <p:cTn id="20" dur="75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400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ppt_x"/>
                                              </p:val>
                                            </p:tav>
                                            <p:tav tm="100000">
                                              <p:val>
                                                <p:strVal val="#ppt_x"/>
                                              </p:val>
                                            </p:tav>
                                          </p:tavLst>
                                        </p:anim>
                                        <p:anim calcmode="lin" valueType="num">
                                          <p:cBhvr additive="base">
                                            <p:cTn id="8" dur="75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4" accel="4400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ppt_x"/>
                                              </p:val>
                                            </p:tav>
                                            <p:tav tm="100000">
                                              <p:val>
                                                <p:strVal val="#ppt_x"/>
                                              </p:val>
                                            </p:tav>
                                          </p:tavLst>
                                        </p:anim>
                                        <p:anim calcmode="lin" valueType="num">
                                          <p:cBhvr additive="base">
                                            <p:cTn id="12" dur="75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accel="44000" fill="hold" grpId="0" nodeType="withEffect">
                                      <p:stCondLst>
                                        <p:cond delay="0"/>
                                      </p:stCondLst>
                                      <p:iterate type="lt">
                                        <p:tmPct val="10000"/>
                                      </p:iterate>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750" fill="hold"/>
                                            <p:tgtEl>
                                              <p:spTgt spid="32"/>
                                            </p:tgtEl>
                                            <p:attrNameLst>
                                              <p:attrName>ppt_x</p:attrName>
                                            </p:attrNameLst>
                                          </p:cBhvr>
                                          <p:tavLst>
                                            <p:tav tm="0">
                                              <p:val>
                                                <p:strVal val="#ppt_x"/>
                                              </p:val>
                                            </p:tav>
                                            <p:tav tm="100000">
                                              <p:val>
                                                <p:strVal val="#ppt_x"/>
                                              </p:val>
                                            </p:tav>
                                          </p:tavLst>
                                        </p:anim>
                                        <p:anim calcmode="lin" valueType="num">
                                          <p:cBhvr additive="base">
                                            <p:cTn id="16" dur="75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accel="4400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750" fill="hold"/>
                                            <p:tgtEl>
                                              <p:spTgt spid="33"/>
                                            </p:tgtEl>
                                            <p:attrNameLst>
                                              <p:attrName>ppt_x</p:attrName>
                                            </p:attrNameLst>
                                          </p:cBhvr>
                                          <p:tavLst>
                                            <p:tav tm="0">
                                              <p:val>
                                                <p:strVal val="#ppt_x"/>
                                              </p:val>
                                            </p:tav>
                                            <p:tav tm="100000">
                                              <p:val>
                                                <p:strVal val="#ppt_x"/>
                                              </p:val>
                                            </p:tav>
                                          </p:tavLst>
                                        </p:anim>
                                        <p:anim calcmode="lin" valueType="num">
                                          <p:cBhvr additive="base">
                                            <p:cTn id="20" dur="75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A_ACE_图片 9" descr="图片包含 配件&#10;&#10;已生成高可信度的说明"/>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4815080" y="1544771"/>
            <a:ext cx="2395680" cy="2132156"/>
          </a:xfrm>
          <a:prstGeom prst="rect">
            <a:avLst/>
          </a:prstGeom>
          <a:noFill/>
        </p:spPr>
      </p:pic>
      <p:pic>
        <p:nvPicPr>
          <p:cNvPr id="38" name="图片 37" descr="图片包含 物体&#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2257" r="-1265" b="-1"/>
          <a:stretch>
            <a:fillRect/>
          </a:stretch>
        </p:blipFill>
        <p:spPr>
          <a:xfrm>
            <a:off x="8902445" y="209549"/>
            <a:ext cx="1076697" cy="2562195"/>
          </a:xfrm>
          <a:prstGeom prst="rect">
            <a:avLst/>
          </a:prstGeom>
        </p:spPr>
      </p:pic>
      <p:sp>
        <p:nvSpPr>
          <p:cNvPr id="39" name="PA_ACE_文本框 38"/>
          <p:cNvSpPr txBox="1"/>
          <p:nvPr>
            <p:custDataLst>
              <p:tags r:id="rId4"/>
            </p:custDataLst>
          </p:nvPr>
        </p:nvSpPr>
        <p:spPr>
          <a:xfrm>
            <a:off x="2365888" y="3669133"/>
            <a:ext cx="7460224" cy="1200329"/>
          </a:xfrm>
          <a:prstGeom prst="rect">
            <a:avLst/>
          </a:prstGeom>
          <a:noFill/>
        </p:spPr>
        <p:txBody>
          <a:bodyPr wrap="square" rtlCol="0">
            <a:spAutoFit/>
          </a:bodyPr>
          <a:lstStyle/>
          <a:p>
            <a:pPr algn="dist"/>
            <a:r>
              <a:rPr lang="zh-CN" altLang="en-US" sz="7200" b="1" dirty="0">
                <a:solidFill>
                  <a:srgbClr val="BA1E3F"/>
                </a:solidFill>
                <a:latin typeface="方正祥隶简体" panose="03000509000000000000" pitchFamily="2" charset="-122"/>
                <a:ea typeface="方正祥隶简体" panose="03000509000000000000" pitchFamily="2" charset="-122"/>
                <a:cs typeface="Dubai Medium" panose="020B0603030403030204" pitchFamily="34" charset="-78"/>
              </a:rPr>
              <a:t>请输入目录标题</a:t>
            </a:r>
            <a:endParaRPr lang="zh-CN" altLang="en-US" sz="7200" b="1" dirty="0">
              <a:solidFill>
                <a:srgbClr val="BA1E3F"/>
              </a:solidFill>
              <a:latin typeface="方正祥隶简体" panose="03000509000000000000" pitchFamily="2" charset="-122"/>
              <a:ea typeface="方正祥隶简体" panose="03000509000000000000" pitchFamily="2" charset="-122"/>
              <a:cs typeface="Dubai Medium" panose="020B0603030403030204" pitchFamily="34" charset="-78"/>
            </a:endParaRPr>
          </a:p>
        </p:txBody>
      </p:sp>
      <p:sp>
        <p:nvSpPr>
          <p:cNvPr id="6" name="PA_ACE_文本框 8"/>
          <p:cNvSpPr txBox="1"/>
          <p:nvPr>
            <p:custDataLst>
              <p:tags r:id="rId5"/>
            </p:custDataLst>
          </p:nvPr>
        </p:nvSpPr>
        <p:spPr>
          <a:xfrm>
            <a:off x="5203647" y="1595186"/>
            <a:ext cx="2007113" cy="1015663"/>
          </a:xfrm>
          <a:prstGeom prst="rect">
            <a:avLst/>
          </a:prstGeom>
          <a:noFill/>
        </p:spPr>
        <p:txBody>
          <a:bodyPr wrap="square" rtlCol="0">
            <a:spAutoFit/>
          </a:bodyPr>
          <a:lstStyle/>
          <a:p>
            <a:pPr algn="dist"/>
            <a:r>
              <a:rPr lang="zh-CN" altLang="en-US" sz="6000" b="1" dirty="0">
                <a:solidFill>
                  <a:schemeClr val="bg1"/>
                </a:solidFill>
                <a:latin typeface="方正祥隶简体" panose="03000509000000000000" pitchFamily="2" charset="-122"/>
                <a:ea typeface="方正祥隶简体" panose="03000509000000000000" pitchFamily="2" charset="-122"/>
                <a:cs typeface="Dubai Medium" panose="020B0603030403030204" pitchFamily="34" charset="-78"/>
              </a:rPr>
              <a:t>贰</a:t>
            </a:r>
            <a:endParaRPr lang="en-US" altLang="zh-CN" sz="6000" b="1" dirty="0">
              <a:solidFill>
                <a:schemeClr val="bg1"/>
              </a:solidFill>
              <a:latin typeface="方正祥隶简体" panose="03000509000000000000" pitchFamily="2" charset="-122"/>
              <a:ea typeface="方正祥隶简体" panose="03000509000000000000" pitchFamily="2" charset="-122"/>
              <a:cs typeface="Dubai Medium" panose="020B0603030403030204" pitchFamily="34" charset="-78"/>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0" presetClass="entr" presetSubtype="0" decel="70000" fill="hold" nodeType="withEffect">
                                  <p:stCondLst>
                                    <p:cond delay="0"/>
                                  </p:stCondLst>
                                  <p:childTnLst>
                                    <p:set>
                                      <p:cBhvr>
                                        <p:cTn id="10" dur="855" fill="hold">
                                          <p:stCondLst>
                                            <p:cond delay="1"/>
                                          </p:stCondLst>
                                        </p:cTn>
                                        <p:tgtEl>
                                          <p:spTgt spid="10"/>
                                        </p:tgtEl>
                                        <p:attrNameLst>
                                          <p:attrName>style.visibility</p:attrName>
                                        </p:attrNameLst>
                                      </p:cBhvr>
                                      <p:to>
                                        <p:strVal val="visible"/>
                                      </p:to>
                                    </p:set>
                                    <p:anim to="" calcmode="lin" valueType="num">
                                      <p:cBhvr>
                                        <p:cTn id="11" dur="1" fill="hold">
                                          <p:stCondLst>
                                            <p:cond delay="0"/>
                                          </p:stCondLst>
                                        </p:cTn>
                                        <p:tgtEl>
                                          <p:spTgt spid="10"/>
                                        </p:tgtEl>
                                        <p:attrNameLst>
                                          <p:attrName>ppt_x</p:attrName>
                                        </p:attrNameLst>
                                      </p:cBhvr>
                                      <p:tavLst>
                                        <p:tav tm="0">
                                          <p:val>
                                            <p:strVal val="#ppt_x"/>
                                          </p:val>
                                        </p:tav>
                                        <p:tav tm="100000">
                                          <p:val>
                                            <p:strVal val="#ppt_x+0.15*sin(rand(0-360)+0)+2"/>
                                          </p:val>
                                        </p:tav>
                                      </p:tavLst>
                                    </p:anim>
                                    <p:anim to="" calcmode="lin" valueType="num">
                                      <p:cBhvr>
                                        <p:cTn id="12" dur="1" fill="hold">
                                          <p:stCondLst>
                                            <p:cond delay="0"/>
                                          </p:stCondLst>
                                        </p:cTn>
                                        <p:tgtEl>
                                          <p:spTgt spid="10"/>
                                        </p:tgtEl>
                                        <p:attrNameLst>
                                          <p:attrName>ppt_y</p:attrName>
                                        </p:attrNameLst>
                                      </p:cBhvr>
                                      <p:tavLst>
                                        <p:tav tm="0">
                                          <p:val>
                                            <p:strVal val="#ppt_y"/>
                                          </p:val>
                                        </p:tav>
                                        <p:tav tm="100000">
                                          <p:val>
                                            <p:strVal val="#ppt_y+0.15*sin(rand(0-360)+0)+2"/>
                                          </p:val>
                                        </p:tav>
                                      </p:tavLst>
                                    </p:anim>
                                    <p:anim to="" calcmode="lin" valueType="num">
                                      <p:cBhvr>
                                        <p:cTn id="13" dur="998" fill="hold">
                                          <p:stCondLst>
                                            <p:cond delay="2"/>
                                          </p:stCondLst>
                                        </p:cTn>
                                        <p:tgtEl>
                                          <p:spTgt spid="10"/>
                                        </p:tgtEl>
                                        <p:attrNameLst>
                                          <p:attrName>style.opacity</p:attrName>
                                        </p:attrNameLst>
                                      </p:cBhvr>
                                      <p:tavLst>
                                        <p:tav tm="0">
                                          <p:val>
                                            <p:fltVal val="0"/>
                                          </p:val>
                                        </p:tav>
                                        <p:tav tm="100000">
                                          <p:val>
                                            <p:fltVal val="1"/>
                                          </p:val>
                                        </p:tav>
                                      </p:tavLst>
                                    </p:anim>
                                    <p:animScale>
                                      <p:cBhvr>
                                        <p:cTn id="14" dur="998" fill="hold">
                                          <p:stCondLst>
                                            <p:cond delay="1"/>
                                          </p:stCondLst>
                                        </p:cTn>
                                        <p:tgtEl>
                                          <p:spTgt spid="10"/>
                                        </p:tgtEl>
                                      </p:cBhvr>
                                      <p:from x="500000" y="500000"/>
                                      <p:to x="100000" y="100000"/>
                                    </p:animScale>
                                    <p:anim to="" calcmode="lin" valueType="num">
                                      <p:cBhvr>
                                        <p:cTn id="15" dur="714" fill="hold">
                                          <p:stCondLst>
                                            <p:cond delay="286"/>
                                          </p:stCondLst>
                                        </p:cTn>
                                        <p:tgtEl>
                                          <p:spTgt spid="10"/>
                                        </p:tgtEl>
                                        <p:attrNameLst>
                                          <p:attrName>ppt_x</p:attrName>
                                        </p:attrNameLst>
                                      </p:cBhvr>
                                      <p:tavLst>
                                        <p:tav tm="0">
                                          <p:val>
                                            <p:strVal val="ppt_x-2"/>
                                          </p:val>
                                        </p:tav>
                                        <p:tav tm="100000">
                                          <p:val>
                                            <p:strVal val="#ppt_x"/>
                                          </p:val>
                                        </p:tav>
                                      </p:tavLst>
                                    </p:anim>
                                    <p:anim to="" calcmode="lin" valueType="num">
                                      <p:cBhvr>
                                        <p:cTn id="16" dur="714" fill="hold">
                                          <p:stCondLst>
                                            <p:cond delay="286"/>
                                          </p:stCondLst>
                                        </p:cTn>
                                        <p:tgtEl>
                                          <p:spTgt spid="10"/>
                                        </p:tgtEl>
                                        <p:attrNameLst>
                                          <p:attrName>ppt_y</p:attrName>
                                        </p:attrNameLst>
                                      </p:cBhvr>
                                      <p:tavLst>
                                        <p:tav tm="0">
                                          <p:val>
                                            <p:strVal val="ppt_y-2"/>
                                          </p:val>
                                        </p:tav>
                                        <p:tav tm="100000">
                                          <p:val>
                                            <p:strVal val="#ppt_y"/>
                                          </p:val>
                                        </p:tav>
                                      </p:tavLst>
                                    </p:anim>
                                  </p:childTnLst>
                                </p:cTn>
                              </p:par>
                            </p:childTnLst>
                          </p:cTn>
                        </p:par>
                        <p:par>
                          <p:cTn id="17" fill="hold">
                            <p:stCondLst>
                              <p:cond delay="500"/>
                            </p:stCondLst>
                            <p:childTnLst>
                              <p:par>
                                <p:cTn id="18" presetID="0" presetClass="entr" presetSubtype="0" decel="70000" fill="hold" grpId="0" nodeType="afterEffect">
                                  <p:stCondLst>
                                    <p:cond delay="0"/>
                                  </p:stCondLst>
                                  <p:iterate type="lt">
                                    <p:tmPct val="1000"/>
                                  </p:iterate>
                                  <p:childTnLst>
                                    <p:set>
                                      <p:cBhvr>
                                        <p:cTn id="19" dur="855" fill="hold">
                                          <p:stCondLst>
                                            <p:cond delay="1"/>
                                          </p:stCondLst>
                                        </p:cTn>
                                        <p:tgtEl>
                                          <p:spTgt spid="39"/>
                                        </p:tgtEl>
                                        <p:attrNameLst>
                                          <p:attrName>style.visibility</p:attrName>
                                        </p:attrNameLst>
                                      </p:cBhvr>
                                      <p:to>
                                        <p:strVal val="visible"/>
                                      </p:to>
                                    </p:set>
                                    <p:anim to="" calcmode="lin" valueType="num">
                                      <p:cBhvr>
                                        <p:cTn id="20" dur="1" fill="hold">
                                          <p:stCondLst>
                                            <p:cond delay="0"/>
                                          </p:stCondLst>
                                        </p:cTn>
                                        <p:tgtEl>
                                          <p:spTgt spid="39"/>
                                        </p:tgtEl>
                                        <p:attrNameLst>
                                          <p:attrName>ppt_x</p:attrName>
                                        </p:attrNameLst>
                                      </p:cBhvr>
                                      <p:tavLst>
                                        <p:tav tm="0">
                                          <p:val>
                                            <p:strVal val="#ppt_x"/>
                                          </p:val>
                                        </p:tav>
                                        <p:tav tm="100000">
                                          <p:val>
                                            <p:strVal val="#ppt_x+0.15*sin(rand(0-360)+0)+2"/>
                                          </p:val>
                                        </p:tav>
                                      </p:tavLst>
                                    </p:anim>
                                    <p:anim to="" calcmode="lin" valueType="num">
                                      <p:cBhvr>
                                        <p:cTn id="21" dur="1" fill="hold">
                                          <p:stCondLst>
                                            <p:cond delay="0"/>
                                          </p:stCondLst>
                                        </p:cTn>
                                        <p:tgtEl>
                                          <p:spTgt spid="39"/>
                                        </p:tgtEl>
                                        <p:attrNameLst>
                                          <p:attrName>ppt_y</p:attrName>
                                        </p:attrNameLst>
                                      </p:cBhvr>
                                      <p:tavLst>
                                        <p:tav tm="0">
                                          <p:val>
                                            <p:strVal val="#ppt_y"/>
                                          </p:val>
                                        </p:tav>
                                        <p:tav tm="100000">
                                          <p:val>
                                            <p:strVal val="#ppt_y+0.15*sin(rand(0-360)+0)+2"/>
                                          </p:val>
                                        </p:tav>
                                      </p:tavLst>
                                    </p:anim>
                                    <p:anim to="" calcmode="lin" valueType="num">
                                      <p:cBhvr>
                                        <p:cTn id="22" dur="998" fill="hold">
                                          <p:stCondLst>
                                            <p:cond delay="2"/>
                                          </p:stCondLst>
                                        </p:cTn>
                                        <p:tgtEl>
                                          <p:spTgt spid="39"/>
                                        </p:tgtEl>
                                        <p:attrNameLst>
                                          <p:attrName>style.opacity</p:attrName>
                                        </p:attrNameLst>
                                      </p:cBhvr>
                                      <p:tavLst>
                                        <p:tav tm="0">
                                          <p:val>
                                            <p:fltVal val="0"/>
                                          </p:val>
                                        </p:tav>
                                        <p:tav tm="100000">
                                          <p:val>
                                            <p:fltVal val="1"/>
                                          </p:val>
                                        </p:tav>
                                      </p:tavLst>
                                    </p:anim>
                                    <p:animScale>
                                      <p:cBhvr>
                                        <p:cTn id="23" dur="998" fill="hold">
                                          <p:stCondLst>
                                            <p:cond delay="1"/>
                                          </p:stCondLst>
                                        </p:cTn>
                                        <p:tgtEl>
                                          <p:spTgt spid="39"/>
                                        </p:tgtEl>
                                      </p:cBhvr>
                                      <p:from x="500000" y="500000"/>
                                      <p:to x="100000" y="100000"/>
                                    </p:animScale>
                                    <p:anim to="" calcmode="lin" valueType="num">
                                      <p:cBhvr>
                                        <p:cTn id="24" dur="714" fill="hold">
                                          <p:stCondLst>
                                            <p:cond delay="286"/>
                                          </p:stCondLst>
                                        </p:cTn>
                                        <p:tgtEl>
                                          <p:spTgt spid="39"/>
                                        </p:tgtEl>
                                        <p:attrNameLst>
                                          <p:attrName>ppt_x</p:attrName>
                                        </p:attrNameLst>
                                      </p:cBhvr>
                                      <p:tavLst>
                                        <p:tav tm="0">
                                          <p:val>
                                            <p:strVal val="ppt_x-2"/>
                                          </p:val>
                                        </p:tav>
                                        <p:tav tm="100000">
                                          <p:val>
                                            <p:strVal val="#ppt_x"/>
                                          </p:val>
                                        </p:tav>
                                      </p:tavLst>
                                    </p:anim>
                                    <p:anim to="" calcmode="lin" valueType="num">
                                      <p:cBhvr>
                                        <p:cTn id="25" dur="714" fill="hold">
                                          <p:stCondLst>
                                            <p:cond delay="286"/>
                                          </p:stCondLst>
                                        </p:cTn>
                                        <p:tgtEl>
                                          <p:spTgt spid="39"/>
                                        </p:tgtEl>
                                        <p:attrNameLst>
                                          <p:attrName>ppt_y</p:attrName>
                                        </p:attrNameLst>
                                      </p:cBhvr>
                                      <p:tavLst>
                                        <p:tav tm="0">
                                          <p:val>
                                            <p:strVal val="ppt_y-2"/>
                                          </p:val>
                                        </p:tav>
                                        <p:tav tm="100000">
                                          <p:val>
                                            <p:strVal val="#ppt_y"/>
                                          </p:val>
                                        </p:tav>
                                      </p:tavLst>
                                    </p:anim>
                                  </p:childTnLst>
                                </p:cTn>
                              </p:par>
                              <p:par>
                                <p:cTn id="26" presetID="0" presetClass="entr" presetSubtype="0" decel="70000" fill="hold" grpId="0" nodeType="withEffect">
                                  <p:stCondLst>
                                    <p:cond delay="0"/>
                                  </p:stCondLst>
                                  <p:iterate type="lt">
                                    <p:tmPct val="1000"/>
                                  </p:iterate>
                                  <p:childTnLst>
                                    <p:set>
                                      <p:cBhvr>
                                        <p:cTn id="27" dur="855" fill="hold">
                                          <p:stCondLst>
                                            <p:cond delay="1"/>
                                          </p:stCondLst>
                                        </p:cTn>
                                        <p:tgtEl>
                                          <p:spTgt spid="6"/>
                                        </p:tgtEl>
                                        <p:attrNameLst>
                                          <p:attrName>style.visibility</p:attrName>
                                        </p:attrNameLst>
                                      </p:cBhvr>
                                      <p:to>
                                        <p:strVal val="visible"/>
                                      </p:to>
                                    </p:set>
                                    <p:anim to="" calcmode="lin" valueType="num">
                                      <p:cBhvr>
                                        <p:cTn id="28" dur="1" fill="hold">
                                          <p:stCondLst>
                                            <p:cond delay="0"/>
                                          </p:stCondLst>
                                        </p:cTn>
                                        <p:tgtEl>
                                          <p:spTgt spid="6"/>
                                        </p:tgtEl>
                                        <p:attrNameLst>
                                          <p:attrName>ppt_x</p:attrName>
                                        </p:attrNameLst>
                                      </p:cBhvr>
                                      <p:tavLst>
                                        <p:tav tm="0">
                                          <p:val>
                                            <p:strVal val="#ppt_x"/>
                                          </p:val>
                                        </p:tav>
                                        <p:tav tm="100000">
                                          <p:val>
                                            <p:strVal val="#ppt_x+0.15*sin(rand(0-360)+0)+2"/>
                                          </p:val>
                                        </p:tav>
                                      </p:tavLst>
                                    </p:anim>
                                    <p:anim to="" calcmode="lin" valueType="num">
                                      <p:cBhvr>
                                        <p:cTn id="29" dur="1" fill="hold">
                                          <p:stCondLst>
                                            <p:cond delay="0"/>
                                          </p:stCondLst>
                                        </p:cTn>
                                        <p:tgtEl>
                                          <p:spTgt spid="6"/>
                                        </p:tgtEl>
                                        <p:attrNameLst>
                                          <p:attrName>ppt_y</p:attrName>
                                        </p:attrNameLst>
                                      </p:cBhvr>
                                      <p:tavLst>
                                        <p:tav tm="0">
                                          <p:val>
                                            <p:strVal val="#ppt_y"/>
                                          </p:val>
                                        </p:tav>
                                        <p:tav tm="100000">
                                          <p:val>
                                            <p:strVal val="#ppt_y+0.15*sin(rand(0-360)+0)+2"/>
                                          </p:val>
                                        </p:tav>
                                      </p:tavLst>
                                    </p:anim>
                                    <p:anim to="" calcmode="lin" valueType="num">
                                      <p:cBhvr>
                                        <p:cTn id="30" dur="998" fill="hold">
                                          <p:stCondLst>
                                            <p:cond delay="2"/>
                                          </p:stCondLst>
                                        </p:cTn>
                                        <p:tgtEl>
                                          <p:spTgt spid="6"/>
                                        </p:tgtEl>
                                        <p:attrNameLst>
                                          <p:attrName>style.opacity</p:attrName>
                                        </p:attrNameLst>
                                      </p:cBhvr>
                                      <p:tavLst>
                                        <p:tav tm="0">
                                          <p:val>
                                            <p:fltVal val="0"/>
                                          </p:val>
                                        </p:tav>
                                        <p:tav tm="100000">
                                          <p:val>
                                            <p:fltVal val="1"/>
                                          </p:val>
                                        </p:tav>
                                      </p:tavLst>
                                    </p:anim>
                                    <p:animScale>
                                      <p:cBhvr>
                                        <p:cTn id="31" dur="998" fill="hold">
                                          <p:stCondLst>
                                            <p:cond delay="1"/>
                                          </p:stCondLst>
                                        </p:cTn>
                                        <p:tgtEl>
                                          <p:spTgt spid="6"/>
                                        </p:tgtEl>
                                      </p:cBhvr>
                                      <p:from x="500000" y="500000"/>
                                      <p:to x="100000" y="100000"/>
                                    </p:animScale>
                                    <p:anim to="" calcmode="lin" valueType="num">
                                      <p:cBhvr>
                                        <p:cTn id="32" dur="714" fill="hold">
                                          <p:stCondLst>
                                            <p:cond delay="286"/>
                                          </p:stCondLst>
                                        </p:cTn>
                                        <p:tgtEl>
                                          <p:spTgt spid="6"/>
                                        </p:tgtEl>
                                        <p:attrNameLst>
                                          <p:attrName>ppt_x</p:attrName>
                                        </p:attrNameLst>
                                      </p:cBhvr>
                                      <p:tavLst>
                                        <p:tav tm="0">
                                          <p:val>
                                            <p:strVal val="ppt_x-2"/>
                                          </p:val>
                                        </p:tav>
                                        <p:tav tm="100000">
                                          <p:val>
                                            <p:strVal val="#ppt_x"/>
                                          </p:val>
                                        </p:tav>
                                      </p:tavLst>
                                    </p:anim>
                                    <p:anim to="" calcmode="lin" valueType="num">
                                      <p:cBhvr>
                                        <p:cTn id="33" dur="714" fill="hold">
                                          <p:stCondLst>
                                            <p:cond delay="286"/>
                                          </p:stCondLst>
                                        </p:cTn>
                                        <p:tgtEl>
                                          <p:spTgt spid="6"/>
                                        </p:tgtEl>
                                        <p:attrNameLst>
                                          <p:attrName>ppt_y</p:attrName>
                                        </p:attrNameLst>
                                      </p:cBhvr>
                                      <p:tavLst>
                                        <p:tav tm="0">
                                          <p:val>
                                            <p:strVal val="ppt_y-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28061" y="180976"/>
            <a:ext cx="4240213" cy="4240213"/>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0821"/>
          <a:stretch>
            <a:fillRect/>
          </a:stretch>
        </p:blipFill>
        <p:spPr>
          <a:xfrm rot="16200000">
            <a:off x="1472407" y="-1291431"/>
            <a:ext cx="1608138" cy="4552952"/>
          </a:xfrm>
          <a:prstGeom prst="rect">
            <a:avLst/>
          </a:prstGeom>
        </p:spPr>
      </p:pic>
      <p:sp>
        <p:nvSpPr>
          <p:cNvPr id="6" name="文本框 5"/>
          <p:cNvSpPr txBox="1"/>
          <p:nvPr/>
        </p:nvSpPr>
        <p:spPr>
          <a:xfrm>
            <a:off x="266700" y="794545"/>
            <a:ext cx="3600450" cy="707886"/>
          </a:xfrm>
          <a:prstGeom prst="rect">
            <a:avLst/>
          </a:prstGeom>
          <a:noFill/>
        </p:spPr>
        <p:txBody>
          <a:bodyPr wrap="square" rtlCol="0">
            <a:spAutoFit/>
          </a:bodyPr>
          <a:lstStyle/>
          <a:p>
            <a:pPr algn="dist"/>
            <a:r>
              <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rPr>
              <a:t>在此输入标题</a:t>
            </a:r>
            <a:endParaRPr lang="zh-CN" altLang="en-US" sz="4000" b="1" dirty="0">
              <a:solidFill>
                <a:schemeClr val="bg1"/>
              </a:solidFill>
              <a:latin typeface="方正行楷简体" panose="03000509000000000000" pitchFamily="2" charset="-122"/>
              <a:ea typeface="方正行楷简体" panose="03000509000000000000" pitchFamily="2" charset="-122"/>
              <a:cs typeface="雅痞-简 常规体" panose="00000500000000000000" pitchFamily="50" charset="-122"/>
            </a:endParaRPr>
          </a:p>
        </p:txBody>
      </p:sp>
      <p:sp>
        <p:nvSpPr>
          <p:cNvPr id="7" name="PA_ACE_1"/>
          <p:cNvSpPr/>
          <p:nvPr>
            <p:custDataLst>
              <p:tags r:id="rId4"/>
            </p:custDataLst>
          </p:nvPr>
        </p:nvSpPr>
        <p:spPr>
          <a:xfrm>
            <a:off x="2874169" y="2400301"/>
            <a:ext cx="945356" cy="945356"/>
          </a:xfrm>
          <a:prstGeom prst="ellipse">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8" name="PA_ACE_2"/>
          <p:cNvSpPr/>
          <p:nvPr>
            <p:custDataLst>
              <p:tags r:id="rId5"/>
            </p:custDataLst>
          </p:nvPr>
        </p:nvSpPr>
        <p:spPr>
          <a:xfrm>
            <a:off x="2874169" y="4230093"/>
            <a:ext cx="945356" cy="944165"/>
          </a:xfrm>
          <a:prstGeom prst="ellipse">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9" name="PA_ACE_3"/>
          <p:cNvSpPr/>
          <p:nvPr>
            <p:custDataLst>
              <p:tags r:id="rId6"/>
            </p:custDataLst>
          </p:nvPr>
        </p:nvSpPr>
        <p:spPr>
          <a:xfrm>
            <a:off x="4754167" y="4230093"/>
            <a:ext cx="945356" cy="944165"/>
          </a:xfrm>
          <a:prstGeom prst="ellipse">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10" name="PA_ACE_4"/>
          <p:cNvSpPr/>
          <p:nvPr>
            <p:custDataLst>
              <p:tags r:id="rId7"/>
            </p:custDataLst>
          </p:nvPr>
        </p:nvSpPr>
        <p:spPr>
          <a:xfrm>
            <a:off x="6632973" y="4230093"/>
            <a:ext cx="945356" cy="944165"/>
          </a:xfrm>
          <a:prstGeom prst="ellipse">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11" name="PA_ACE_5"/>
          <p:cNvSpPr/>
          <p:nvPr>
            <p:custDataLst>
              <p:tags r:id="rId8"/>
            </p:custDataLst>
          </p:nvPr>
        </p:nvSpPr>
        <p:spPr>
          <a:xfrm>
            <a:off x="8512969" y="4230093"/>
            <a:ext cx="945356" cy="944165"/>
          </a:xfrm>
          <a:prstGeom prst="ellipse">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12" name="PA_ACE_6"/>
          <p:cNvSpPr/>
          <p:nvPr>
            <p:custDataLst>
              <p:tags r:id="rId9"/>
            </p:custDataLst>
          </p:nvPr>
        </p:nvSpPr>
        <p:spPr>
          <a:xfrm>
            <a:off x="8512969" y="2400301"/>
            <a:ext cx="945356" cy="945356"/>
          </a:xfrm>
          <a:prstGeom prst="ellipse">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3" name="PA_ACE_7"/>
          <p:cNvSpPr/>
          <p:nvPr>
            <p:custDataLst>
              <p:tags r:id="rId10"/>
            </p:custDataLst>
          </p:nvPr>
        </p:nvSpPr>
        <p:spPr>
          <a:xfrm>
            <a:off x="6632973" y="2400301"/>
            <a:ext cx="945356" cy="945356"/>
          </a:xfrm>
          <a:prstGeom prst="ellipse">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4" name="PA_ACE_8"/>
          <p:cNvSpPr/>
          <p:nvPr>
            <p:custDataLst>
              <p:tags r:id="rId11"/>
            </p:custDataLst>
          </p:nvPr>
        </p:nvSpPr>
        <p:spPr>
          <a:xfrm>
            <a:off x="4754167" y="2400301"/>
            <a:ext cx="945356" cy="945356"/>
          </a:xfrm>
          <a:prstGeom prst="ellipse">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PA_ACE_9"/>
          <p:cNvSpPr/>
          <p:nvPr>
            <p:custDataLst>
              <p:tags r:id="rId12"/>
            </p:custDataLst>
          </p:nvPr>
        </p:nvSpPr>
        <p:spPr>
          <a:xfrm>
            <a:off x="2874169" y="2400301"/>
            <a:ext cx="945356" cy="945356"/>
          </a:xfrm>
          <a:prstGeom prst="pie">
            <a:avLst>
              <a:gd name="adj1" fmla="val 6867115"/>
              <a:gd name="adj2" fmla="val 1623727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16" name="PA_ACE_10"/>
          <p:cNvSpPr/>
          <p:nvPr>
            <p:custDataLst>
              <p:tags r:id="rId13"/>
            </p:custDataLst>
          </p:nvPr>
        </p:nvSpPr>
        <p:spPr>
          <a:xfrm>
            <a:off x="2703911" y="2230042"/>
            <a:ext cx="1285875" cy="1285875"/>
          </a:xfrm>
          <a:prstGeom prst="donut">
            <a:avLst>
              <a:gd name="adj" fmla="val 989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17" name="PA_ACE_11"/>
          <p:cNvSpPr/>
          <p:nvPr>
            <p:custDataLst>
              <p:tags r:id="rId14"/>
            </p:custDataLst>
          </p:nvPr>
        </p:nvSpPr>
        <p:spPr>
          <a:xfrm>
            <a:off x="4754167" y="2400301"/>
            <a:ext cx="945356" cy="945356"/>
          </a:xfrm>
          <a:prstGeom prst="pie">
            <a:avLst>
              <a:gd name="adj1" fmla="val 2187673"/>
              <a:gd name="adj2" fmla="val 1623727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18" name="PA_ACE_12"/>
          <p:cNvSpPr/>
          <p:nvPr>
            <p:custDataLst>
              <p:tags r:id="rId15"/>
            </p:custDataLst>
          </p:nvPr>
        </p:nvSpPr>
        <p:spPr>
          <a:xfrm>
            <a:off x="4583907" y="2230042"/>
            <a:ext cx="1285875" cy="1285875"/>
          </a:xfrm>
          <a:prstGeom prst="donut">
            <a:avLst>
              <a:gd name="adj" fmla="val 9894"/>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19" name="PA_ACE_13"/>
          <p:cNvSpPr/>
          <p:nvPr>
            <p:custDataLst>
              <p:tags r:id="rId16"/>
            </p:custDataLst>
          </p:nvPr>
        </p:nvSpPr>
        <p:spPr>
          <a:xfrm>
            <a:off x="6632973" y="2400301"/>
            <a:ext cx="945356" cy="945356"/>
          </a:xfrm>
          <a:prstGeom prst="pie">
            <a:avLst>
              <a:gd name="adj1" fmla="val 13057715"/>
              <a:gd name="adj2" fmla="val 16237279"/>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20" name="PA_ACE_14"/>
          <p:cNvSpPr/>
          <p:nvPr>
            <p:custDataLst>
              <p:tags r:id="rId17"/>
            </p:custDataLst>
          </p:nvPr>
        </p:nvSpPr>
        <p:spPr>
          <a:xfrm>
            <a:off x="6463904" y="2230042"/>
            <a:ext cx="1284684" cy="1285875"/>
          </a:xfrm>
          <a:prstGeom prst="donut">
            <a:avLst>
              <a:gd name="adj" fmla="val 9894"/>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21" name="PA_ACE_15"/>
          <p:cNvSpPr/>
          <p:nvPr>
            <p:custDataLst>
              <p:tags r:id="rId18"/>
            </p:custDataLst>
          </p:nvPr>
        </p:nvSpPr>
        <p:spPr>
          <a:xfrm>
            <a:off x="8512969" y="2400301"/>
            <a:ext cx="945356" cy="945356"/>
          </a:xfrm>
          <a:prstGeom prst="pie">
            <a:avLst>
              <a:gd name="adj1" fmla="val 19226101"/>
              <a:gd name="adj2" fmla="val 16237279"/>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22" name="PA_ACE_16"/>
          <p:cNvSpPr/>
          <p:nvPr>
            <p:custDataLst>
              <p:tags r:id="rId19"/>
            </p:custDataLst>
          </p:nvPr>
        </p:nvSpPr>
        <p:spPr>
          <a:xfrm>
            <a:off x="8342711" y="2230042"/>
            <a:ext cx="1285875" cy="1285875"/>
          </a:xfrm>
          <a:prstGeom prst="donut">
            <a:avLst>
              <a:gd name="adj" fmla="val 9894"/>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23" name="PA_ACE_17"/>
          <p:cNvSpPr/>
          <p:nvPr>
            <p:custDataLst>
              <p:tags r:id="rId20"/>
            </p:custDataLst>
          </p:nvPr>
        </p:nvSpPr>
        <p:spPr>
          <a:xfrm>
            <a:off x="2874169" y="4230093"/>
            <a:ext cx="945356" cy="944165"/>
          </a:xfrm>
          <a:prstGeom prst="pie">
            <a:avLst>
              <a:gd name="adj1" fmla="val 11833589"/>
              <a:gd name="adj2" fmla="val 16237279"/>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24" name="PA_ACE_18"/>
          <p:cNvSpPr/>
          <p:nvPr>
            <p:custDataLst>
              <p:tags r:id="rId21"/>
            </p:custDataLst>
          </p:nvPr>
        </p:nvSpPr>
        <p:spPr>
          <a:xfrm>
            <a:off x="2703911" y="4059833"/>
            <a:ext cx="1285875" cy="1284685"/>
          </a:xfrm>
          <a:prstGeom prst="donut">
            <a:avLst>
              <a:gd name="adj" fmla="val 9894"/>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25" name="PA_ACE_19"/>
          <p:cNvSpPr/>
          <p:nvPr>
            <p:custDataLst>
              <p:tags r:id="rId22"/>
            </p:custDataLst>
          </p:nvPr>
        </p:nvSpPr>
        <p:spPr>
          <a:xfrm>
            <a:off x="4754167" y="4230093"/>
            <a:ext cx="945356" cy="944165"/>
          </a:xfrm>
          <a:prstGeom prst="pie">
            <a:avLst>
              <a:gd name="adj1" fmla="val 21260918"/>
              <a:gd name="adj2" fmla="val 16237279"/>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26" name="PA_ACE_20"/>
          <p:cNvSpPr/>
          <p:nvPr>
            <p:custDataLst>
              <p:tags r:id="rId23"/>
            </p:custDataLst>
          </p:nvPr>
        </p:nvSpPr>
        <p:spPr>
          <a:xfrm>
            <a:off x="4583907" y="4059833"/>
            <a:ext cx="1285875" cy="1284685"/>
          </a:xfrm>
          <a:prstGeom prst="donut">
            <a:avLst>
              <a:gd name="adj" fmla="val 9894"/>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27" name="PA_ACE_21"/>
          <p:cNvSpPr/>
          <p:nvPr>
            <p:custDataLst>
              <p:tags r:id="rId24"/>
            </p:custDataLst>
          </p:nvPr>
        </p:nvSpPr>
        <p:spPr>
          <a:xfrm>
            <a:off x="6632973" y="4230093"/>
            <a:ext cx="945356" cy="944165"/>
          </a:xfrm>
          <a:prstGeom prst="pie">
            <a:avLst>
              <a:gd name="adj1" fmla="val 9777049"/>
              <a:gd name="adj2" fmla="val 1623727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28" name="PA_ACE_22"/>
          <p:cNvSpPr/>
          <p:nvPr>
            <p:custDataLst>
              <p:tags r:id="rId25"/>
            </p:custDataLst>
          </p:nvPr>
        </p:nvSpPr>
        <p:spPr>
          <a:xfrm>
            <a:off x="6463904" y="4059833"/>
            <a:ext cx="1284684" cy="1284685"/>
          </a:xfrm>
          <a:prstGeom prst="donut">
            <a:avLst>
              <a:gd name="adj" fmla="val 9894"/>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29" name="PA_ACE_23"/>
          <p:cNvSpPr/>
          <p:nvPr>
            <p:custDataLst>
              <p:tags r:id="rId26"/>
            </p:custDataLst>
          </p:nvPr>
        </p:nvSpPr>
        <p:spPr>
          <a:xfrm>
            <a:off x="8512969" y="4230093"/>
            <a:ext cx="945356" cy="944165"/>
          </a:xfrm>
          <a:prstGeom prst="pie">
            <a:avLst>
              <a:gd name="adj1" fmla="val 9498550"/>
              <a:gd name="adj2" fmla="val 1623727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30" name="PA_ACE_24"/>
          <p:cNvSpPr/>
          <p:nvPr>
            <p:custDataLst>
              <p:tags r:id="rId27"/>
            </p:custDataLst>
          </p:nvPr>
        </p:nvSpPr>
        <p:spPr>
          <a:xfrm>
            <a:off x="8342711" y="4059833"/>
            <a:ext cx="1285875" cy="1284685"/>
          </a:xfrm>
          <a:prstGeom prst="donut">
            <a:avLst>
              <a:gd name="adj" fmla="val 989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BA1E3F"/>
              </a:solidFill>
            </a:endParaRPr>
          </a:p>
        </p:txBody>
      </p:sp>
      <p:sp>
        <p:nvSpPr>
          <p:cNvPr id="31" name="PA_ACE_1"/>
          <p:cNvSpPr txBox="1"/>
          <p:nvPr>
            <p:custDataLst>
              <p:tags r:id="rId28"/>
            </p:custDataLst>
          </p:nvPr>
        </p:nvSpPr>
        <p:spPr bwMode="auto">
          <a:xfrm>
            <a:off x="2812258" y="3593306"/>
            <a:ext cx="1069181" cy="315516"/>
          </a:xfrm>
          <a:prstGeom prst="rect">
            <a:avLst/>
          </a:prstGeom>
          <a:noFill/>
        </p:spPr>
        <p:txBody>
          <a:bodyPr anchor="ctr">
            <a:norm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defRPr/>
            </a:pPr>
            <a:r>
              <a:rPr lang="en-US" altLang="zh-CN" sz="1400" dirty="0">
                <a:solidFill>
                  <a:srgbClr val="BA1E3F"/>
                </a:solidFill>
                <a:latin typeface="+mn-lt"/>
                <a:ea typeface="+mn-ea"/>
              </a:rPr>
              <a:t>PPT</a:t>
            </a:r>
            <a:r>
              <a:rPr lang="zh-CN" altLang="en-US" sz="1400" dirty="0">
                <a:solidFill>
                  <a:srgbClr val="BA1E3F"/>
                </a:solidFill>
                <a:latin typeface="+mn-lt"/>
                <a:ea typeface="+mn-ea"/>
              </a:rPr>
              <a:t>图表</a:t>
            </a:r>
            <a:endParaRPr lang="zh-CN" altLang="en-US" sz="1400" dirty="0">
              <a:solidFill>
                <a:srgbClr val="BA1E3F"/>
              </a:solidFill>
              <a:latin typeface="+mn-lt"/>
              <a:ea typeface="+mn-ea"/>
            </a:endParaRPr>
          </a:p>
        </p:txBody>
      </p:sp>
      <p:sp>
        <p:nvSpPr>
          <p:cNvPr id="32" name="PA_ACE_2"/>
          <p:cNvSpPr txBox="1"/>
          <p:nvPr>
            <p:custDataLst>
              <p:tags r:id="rId29"/>
            </p:custDataLst>
          </p:nvPr>
        </p:nvSpPr>
        <p:spPr bwMode="auto">
          <a:xfrm>
            <a:off x="4695827" y="3593306"/>
            <a:ext cx="1069181" cy="315516"/>
          </a:xfrm>
          <a:prstGeom prst="rect">
            <a:avLst/>
          </a:prstGeom>
          <a:noFill/>
        </p:spPr>
        <p:txBody>
          <a:bodyPr anchor="ctr">
            <a:norm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defRPr/>
            </a:pPr>
            <a:r>
              <a:rPr lang="en-US" altLang="zh-CN" sz="1400">
                <a:solidFill>
                  <a:srgbClr val="BA1E3F"/>
                </a:solidFill>
                <a:latin typeface="+mn-lt"/>
                <a:ea typeface="+mn-ea"/>
              </a:rPr>
              <a:t>PPT</a:t>
            </a:r>
            <a:r>
              <a:rPr lang="zh-CN" altLang="en-US" sz="1400">
                <a:solidFill>
                  <a:srgbClr val="BA1E3F"/>
                </a:solidFill>
                <a:latin typeface="+mn-lt"/>
                <a:ea typeface="+mn-ea"/>
              </a:rPr>
              <a:t>图表</a:t>
            </a:r>
            <a:endParaRPr lang="zh-CN" altLang="en-US" sz="1400" dirty="0">
              <a:solidFill>
                <a:srgbClr val="BA1E3F"/>
              </a:solidFill>
              <a:latin typeface="+mn-lt"/>
              <a:ea typeface="+mn-ea"/>
            </a:endParaRPr>
          </a:p>
        </p:txBody>
      </p:sp>
      <p:sp>
        <p:nvSpPr>
          <p:cNvPr id="33" name="PA_ACE_3"/>
          <p:cNvSpPr txBox="1"/>
          <p:nvPr>
            <p:custDataLst>
              <p:tags r:id="rId30"/>
            </p:custDataLst>
          </p:nvPr>
        </p:nvSpPr>
        <p:spPr bwMode="auto">
          <a:xfrm>
            <a:off x="6578205" y="3593306"/>
            <a:ext cx="1069181" cy="315516"/>
          </a:xfrm>
          <a:prstGeom prst="rect">
            <a:avLst/>
          </a:prstGeom>
          <a:noFill/>
        </p:spPr>
        <p:txBody>
          <a:bodyPr anchor="ctr">
            <a:norm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defRPr/>
            </a:pPr>
            <a:r>
              <a:rPr lang="en-US" altLang="zh-CN" sz="1400">
                <a:solidFill>
                  <a:srgbClr val="BA1E3F"/>
                </a:solidFill>
                <a:latin typeface="+mn-lt"/>
                <a:ea typeface="+mn-ea"/>
              </a:rPr>
              <a:t>PPT</a:t>
            </a:r>
            <a:r>
              <a:rPr lang="zh-CN" altLang="en-US" sz="1400">
                <a:solidFill>
                  <a:srgbClr val="BA1E3F"/>
                </a:solidFill>
                <a:latin typeface="+mn-lt"/>
                <a:ea typeface="+mn-ea"/>
              </a:rPr>
              <a:t>图表</a:t>
            </a:r>
            <a:endParaRPr lang="zh-CN" altLang="en-US" sz="1400" dirty="0">
              <a:solidFill>
                <a:srgbClr val="BA1E3F"/>
              </a:solidFill>
              <a:latin typeface="+mn-lt"/>
              <a:ea typeface="+mn-ea"/>
            </a:endParaRPr>
          </a:p>
        </p:txBody>
      </p:sp>
      <p:sp>
        <p:nvSpPr>
          <p:cNvPr id="34" name="PA_ACE_4"/>
          <p:cNvSpPr txBox="1"/>
          <p:nvPr>
            <p:custDataLst>
              <p:tags r:id="rId31"/>
            </p:custDataLst>
          </p:nvPr>
        </p:nvSpPr>
        <p:spPr bwMode="auto">
          <a:xfrm>
            <a:off x="8460582" y="3593306"/>
            <a:ext cx="1070372" cy="315516"/>
          </a:xfrm>
          <a:prstGeom prst="rect">
            <a:avLst/>
          </a:prstGeom>
          <a:noFill/>
        </p:spPr>
        <p:txBody>
          <a:bodyPr anchor="ctr">
            <a:norm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defRPr/>
            </a:pPr>
            <a:r>
              <a:rPr lang="en-US" altLang="zh-CN" sz="1400">
                <a:solidFill>
                  <a:srgbClr val="BA1E3F"/>
                </a:solidFill>
                <a:latin typeface="+mn-lt"/>
                <a:ea typeface="+mn-ea"/>
              </a:rPr>
              <a:t>PPT</a:t>
            </a:r>
            <a:r>
              <a:rPr lang="zh-CN" altLang="en-US" sz="1400">
                <a:solidFill>
                  <a:srgbClr val="BA1E3F"/>
                </a:solidFill>
                <a:latin typeface="+mn-lt"/>
                <a:ea typeface="+mn-ea"/>
              </a:rPr>
              <a:t>图表</a:t>
            </a:r>
            <a:endParaRPr lang="zh-CN" altLang="en-US" sz="1400" dirty="0">
              <a:solidFill>
                <a:srgbClr val="BA1E3F"/>
              </a:solidFill>
              <a:latin typeface="+mn-lt"/>
              <a:ea typeface="+mn-ea"/>
            </a:endParaRPr>
          </a:p>
        </p:txBody>
      </p:sp>
      <p:sp>
        <p:nvSpPr>
          <p:cNvPr id="35" name="PA_ACE_5"/>
          <p:cNvSpPr txBox="1"/>
          <p:nvPr>
            <p:custDataLst>
              <p:tags r:id="rId32"/>
            </p:custDataLst>
          </p:nvPr>
        </p:nvSpPr>
        <p:spPr bwMode="auto">
          <a:xfrm>
            <a:off x="2812258" y="5437386"/>
            <a:ext cx="1069181" cy="315515"/>
          </a:xfrm>
          <a:prstGeom prst="rect">
            <a:avLst/>
          </a:prstGeom>
          <a:noFill/>
        </p:spPr>
        <p:txBody>
          <a:bodyPr anchor="ctr">
            <a:norm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defRPr/>
            </a:pPr>
            <a:r>
              <a:rPr lang="en-US" altLang="zh-CN" sz="1400">
                <a:solidFill>
                  <a:srgbClr val="BA1E3F"/>
                </a:solidFill>
                <a:latin typeface="+mn-lt"/>
                <a:ea typeface="+mn-ea"/>
              </a:rPr>
              <a:t>PPT</a:t>
            </a:r>
            <a:r>
              <a:rPr lang="zh-CN" altLang="en-US" sz="1400">
                <a:solidFill>
                  <a:srgbClr val="BA1E3F"/>
                </a:solidFill>
                <a:latin typeface="+mn-lt"/>
                <a:ea typeface="+mn-ea"/>
              </a:rPr>
              <a:t>图表</a:t>
            </a:r>
            <a:endParaRPr lang="zh-CN" altLang="en-US" sz="1400" dirty="0">
              <a:solidFill>
                <a:srgbClr val="BA1E3F"/>
              </a:solidFill>
              <a:latin typeface="+mn-lt"/>
              <a:ea typeface="+mn-ea"/>
            </a:endParaRPr>
          </a:p>
        </p:txBody>
      </p:sp>
      <p:sp>
        <p:nvSpPr>
          <p:cNvPr id="36" name="PA_ACE_6"/>
          <p:cNvSpPr txBox="1"/>
          <p:nvPr>
            <p:custDataLst>
              <p:tags r:id="rId33"/>
            </p:custDataLst>
          </p:nvPr>
        </p:nvSpPr>
        <p:spPr bwMode="auto">
          <a:xfrm>
            <a:off x="4695827" y="5437386"/>
            <a:ext cx="1069181" cy="315515"/>
          </a:xfrm>
          <a:prstGeom prst="rect">
            <a:avLst/>
          </a:prstGeom>
          <a:noFill/>
        </p:spPr>
        <p:txBody>
          <a:bodyPr anchor="ctr">
            <a:norm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defRPr/>
            </a:pPr>
            <a:r>
              <a:rPr lang="en-US" altLang="zh-CN" sz="1400">
                <a:solidFill>
                  <a:srgbClr val="BA1E3F"/>
                </a:solidFill>
                <a:latin typeface="+mn-lt"/>
                <a:ea typeface="+mn-ea"/>
              </a:rPr>
              <a:t>PPT</a:t>
            </a:r>
            <a:r>
              <a:rPr lang="zh-CN" altLang="en-US" sz="1400">
                <a:solidFill>
                  <a:srgbClr val="BA1E3F"/>
                </a:solidFill>
                <a:latin typeface="+mn-lt"/>
                <a:ea typeface="+mn-ea"/>
              </a:rPr>
              <a:t>图表</a:t>
            </a:r>
            <a:endParaRPr lang="zh-CN" altLang="en-US" sz="1400" dirty="0">
              <a:solidFill>
                <a:srgbClr val="BA1E3F"/>
              </a:solidFill>
              <a:latin typeface="+mn-lt"/>
              <a:ea typeface="+mn-ea"/>
            </a:endParaRPr>
          </a:p>
        </p:txBody>
      </p:sp>
      <p:sp>
        <p:nvSpPr>
          <p:cNvPr id="37" name="PA_ACE_7"/>
          <p:cNvSpPr txBox="1"/>
          <p:nvPr>
            <p:custDataLst>
              <p:tags r:id="rId34"/>
            </p:custDataLst>
          </p:nvPr>
        </p:nvSpPr>
        <p:spPr bwMode="auto">
          <a:xfrm>
            <a:off x="6578205" y="5437386"/>
            <a:ext cx="1069181" cy="315515"/>
          </a:xfrm>
          <a:prstGeom prst="rect">
            <a:avLst/>
          </a:prstGeom>
          <a:noFill/>
        </p:spPr>
        <p:txBody>
          <a:bodyPr anchor="ctr">
            <a:norm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defRPr/>
            </a:pPr>
            <a:r>
              <a:rPr lang="en-US" altLang="zh-CN" sz="1400">
                <a:solidFill>
                  <a:srgbClr val="BA1E3F"/>
                </a:solidFill>
                <a:latin typeface="+mn-lt"/>
                <a:ea typeface="+mn-ea"/>
              </a:rPr>
              <a:t>PPT</a:t>
            </a:r>
            <a:r>
              <a:rPr lang="zh-CN" altLang="en-US" sz="1400">
                <a:solidFill>
                  <a:srgbClr val="BA1E3F"/>
                </a:solidFill>
                <a:latin typeface="+mn-lt"/>
                <a:ea typeface="+mn-ea"/>
              </a:rPr>
              <a:t>图表</a:t>
            </a:r>
            <a:endParaRPr lang="zh-CN" altLang="en-US" sz="1400" dirty="0">
              <a:solidFill>
                <a:srgbClr val="BA1E3F"/>
              </a:solidFill>
              <a:latin typeface="+mn-lt"/>
              <a:ea typeface="+mn-ea"/>
            </a:endParaRPr>
          </a:p>
        </p:txBody>
      </p:sp>
      <p:sp>
        <p:nvSpPr>
          <p:cNvPr id="38" name="PA_ACE_8"/>
          <p:cNvSpPr txBox="1"/>
          <p:nvPr>
            <p:custDataLst>
              <p:tags r:id="rId35"/>
            </p:custDataLst>
          </p:nvPr>
        </p:nvSpPr>
        <p:spPr bwMode="auto">
          <a:xfrm>
            <a:off x="8460582" y="5437386"/>
            <a:ext cx="1070372" cy="315515"/>
          </a:xfrm>
          <a:prstGeom prst="rect">
            <a:avLst/>
          </a:prstGeom>
          <a:noFill/>
        </p:spPr>
        <p:txBody>
          <a:bodyPr anchor="ctr">
            <a:norm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defRPr/>
            </a:pPr>
            <a:r>
              <a:rPr lang="en-US" altLang="zh-CN" sz="1400">
                <a:solidFill>
                  <a:srgbClr val="BA1E3F"/>
                </a:solidFill>
                <a:latin typeface="+mn-lt"/>
                <a:ea typeface="+mn-ea"/>
              </a:rPr>
              <a:t>PPT</a:t>
            </a:r>
            <a:r>
              <a:rPr lang="zh-CN" altLang="en-US" sz="1400">
                <a:solidFill>
                  <a:srgbClr val="BA1E3F"/>
                </a:solidFill>
                <a:latin typeface="+mn-lt"/>
                <a:ea typeface="+mn-ea"/>
              </a:rPr>
              <a:t>图表</a:t>
            </a:r>
            <a:endParaRPr lang="zh-CN" altLang="en-US" sz="1400" dirty="0">
              <a:solidFill>
                <a:srgbClr val="BA1E3F"/>
              </a:solidFill>
              <a:latin typeface="+mn-lt"/>
              <a:ea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fallOve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50000" fill="hold" grpId="0" nodeType="with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to="" calcmode="lin" valueType="num">
                                      <p:cBhvr>
                                        <p:cTn id="7" dur="450" decel="50000" fill="hold">
                                          <p:stCondLst>
                                            <p:cond delay="0"/>
                                          </p:stCondLst>
                                        </p:cTn>
                                        <p:tgtEl>
                                          <p:spTgt spid="7"/>
                                        </p:tgtEl>
                                        <p:attrNameLst>
                                          <p:attrName>ppt_x</p:attrName>
                                        </p:attrNameLst>
                                      </p:cBhvr>
                                      <p:tavLst>
                                        <p:tav tm="0">
                                          <p:val>
                                            <p:strVal val="#ppt_x+#ppt_w"/>
                                          </p:val>
                                        </p:tav>
                                        <p:tav tm="100000">
                                          <p:val>
                                            <p:strVal val="#ppt_x-#ppt_w/4"/>
                                          </p:val>
                                        </p:tav>
                                      </p:tavLst>
                                    </p:anim>
                                    <p:animScale>
                                      <p:cBhvr>
                                        <p:cTn id="8" dur="450" fill="hold">
                                          <p:stCondLst>
                                            <p:cond delay="0"/>
                                          </p:stCondLst>
                                        </p:cTn>
                                        <p:tgtEl>
                                          <p:spTgt spid="7"/>
                                        </p:tgtEl>
                                      </p:cBhvr>
                                      <p:from x="0" y="0"/>
                                      <p:to x="120000" y="120000"/>
                                    </p:animScale>
                                    <p:anim to="" calcmode="lin" valueType="num">
                                      <p:cBhvr>
                                        <p:cTn id="9" dur="300" fill="hold">
                                          <p:stCondLst>
                                            <p:cond delay="450"/>
                                          </p:stCondLst>
                                        </p:cTn>
                                        <p:tgtEl>
                                          <p:spTgt spid="7"/>
                                        </p:tgtEl>
                                        <p:attrNameLst>
                                          <p:attrName>ppt_x</p:attrName>
                                        </p:attrNameLst>
                                      </p:cBhvr>
                                      <p:tavLst>
                                        <p:tav tm="0">
                                          <p:val>
                                            <p:strVal val="#ppt_x-#ppt_w/4"/>
                                          </p:val>
                                        </p:tav>
                                        <p:tav tm="100000">
                                          <p:val>
                                            <p:strVal val="#ppt_x"/>
                                          </p:val>
                                        </p:tav>
                                      </p:tavLst>
                                    </p:anim>
                                    <p:animScale>
                                      <p:cBhvr>
                                        <p:cTn id="10" dur="300" fill="hold">
                                          <p:stCondLst>
                                            <p:cond delay="450"/>
                                          </p:stCondLst>
                                        </p:cTn>
                                        <p:tgtEl>
                                          <p:spTgt spid="7"/>
                                        </p:tgtEl>
                                      </p:cBhvr>
                                      <p:from x="120000" y="120000"/>
                                      <p:to x="100000" y="100000"/>
                                    </p:animScale>
                                    <p:animEffect filter="circle(in)">
                                      <p:cBhvr>
                                        <p:cTn id="11" dur="600">
                                          <p:stCondLst>
                                            <p:cond delay="0"/>
                                          </p:stCondLst>
                                        </p:cTn>
                                        <p:tgtEl>
                                          <p:spTgt spid="7"/>
                                        </p:tgtEl>
                                      </p:cBhvr>
                                    </p:animEffect>
                                  </p:childTnLst>
                                </p:cTn>
                              </p:par>
                              <p:par>
                                <p:cTn id="12" presetID="0" presetClass="entr" presetSubtype="0" decel="50000" fill="hold" grpId="0" nodeType="withEffect">
                                  <p:stCondLst>
                                    <p:cond delay="0"/>
                                  </p:stCondLst>
                                  <p:iterate type="lt">
                                    <p:tmPct val="5000"/>
                                  </p:iterate>
                                  <p:childTnLst>
                                    <p:set>
                                      <p:cBhvr>
                                        <p:cTn id="13" dur="1" fill="hold">
                                          <p:stCondLst>
                                            <p:cond delay="0"/>
                                          </p:stCondLst>
                                        </p:cTn>
                                        <p:tgtEl>
                                          <p:spTgt spid="8"/>
                                        </p:tgtEl>
                                        <p:attrNameLst>
                                          <p:attrName>style.visibility</p:attrName>
                                        </p:attrNameLst>
                                      </p:cBhvr>
                                      <p:to>
                                        <p:strVal val="visible"/>
                                      </p:to>
                                    </p:set>
                                    <p:anim to="" calcmode="lin" valueType="num">
                                      <p:cBhvr>
                                        <p:cTn id="14" dur="450" decel="50000" fill="hold">
                                          <p:stCondLst>
                                            <p:cond delay="0"/>
                                          </p:stCondLst>
                                        </p:cTn>
                                        <p:tgtEl>
                                          <p:spTgt spid="8"/>
                                        </p:tgtEl>
                                        <p:attrNameLst>
                                          <p:attrName>ppt_x</p:attrName>
                                        </p:attrNameLst>
                                      </p:cBhvr>
                                      <p:tavLst>
                                        <p:tav tm="0">
                                          <p:val>
                                            <p:strVal val="#ppt_x+#ppt_w"/>
                                          </p:val>
                                        </p:tav>
                                        <p:tav tm="100000">
                                          <p:val>
                                            <p:strVal val="#ppt_x-#ppt_w/4"/>
                                          </p:val>
                                        </p:tav>
                                      </p:tavLst>
                                    </p:anim>
                                    <p:animScale>
                                      <p:cBhvr>
                                        <p:cTn id="15" dur="450" fill="hold">
                                          <p:stCondLst>
                                            <p:cond delay="0"/>
                                          </p:stCondLst>
                                        </p:cTn>
                                        <p:tgtEl>
                                          <p:spTgt spid="8"/>
                                        </p:tgtEl>
                                      </p:cBhvr>
                                      <p:from x="0" y="0"/>
                                      <p:to x="120000" y="120000"/>
                                    </p:animScale>
                                    <p:anim to="" calcmode="lin" valueType="num">
                                      <p:cBhvr>
                                        <p:cTn id="16" dur="300" fill="hold">
                                          <p:stCondLst>
                                            <p:cond delay="450"/>
                                          </p:stCondLst>
                                        </p:cTn>
                                        <p:tgtEl>
                                          <p:spTgt spid="8"/>
                                        </p:tgtEl>
                                        <p:attrNameLst>
                                          <p:attrName>ppt_x</p:attrName>
                                        </p:attrNameLst>
                                      </p:cBhvr>
                                      <p:tavLst>
                                        <p:tav tm="0">
                                          <p:val>
                                            <p:strVal val="#ppt_x-#ppt_w/4"/>
                                          </p:val>
                                        </p:tav>
                                        <p:tav tm="100000">
                                          <p:val>
                                            <p:strVal val="#ppt_x"/>
                                          </p:val>
                                        </p:tav>
                                      </p:tavLst>
                                    </p:anim>
                                    <p:animScale>
                                      <p:cBhvr>
                                        <p:cTn id="17" dur="300" fill="hold">
                                          <p:stCondLst>
                                            <p:cond delay="450"/>
                                          </p:stCondLst>
                                        </p:cTn>
                                        <p:tgtEl>
                                          <p:spTgt spid="8"/>
                                        </p:tgtEl>
                                      </p:cBhvr>
                                      <p:from x="120000" y="120000"/>
                                      <p:to x="100000" y="100000"/>
                                    </p:animScale>
                                    <p:animEffect filter="circle(in)">
                                      <p:cBhvr>
                                        <p:cTn id="18" dur="600">
                                          <p:stCondLst>
                                            <p:cond delay="0"/>
                                          </p:stCondLst>
                                        </p:cTn>
                                        <p:tgtEl>
                                          <p:spTgt spid="8"/>
                                        </p:tgtEl>
                                      </p:cBhvr>
                                    </p:animEffect>
                                  </p:childTnLst>
                                </p:cTn>
                              </p:par>
                              <p:par>
                                <p:cTn id="19" presetID="0" presetClass="entr" presetSubtype="0" decel="50000" fill="hold" grpId="0" nodeType="withEffect">
                                  <p:stCondLst>
                                    <p:cond delay="0"/>
                                  </p:stCondLst>
                                  <p:iterate type="lt">
                                    <p:tmPct val="5000"/>
                                  </p:iterate>
                                  <p:childTnLst>
                                    <p:set>
                                      <p:cBhvr>
                                        <p:cTn id="20" dur="1" fill="hold">
                                          <p:stCondLst>
                                            <p:cond delay="0"/>
                                          </p:stCondLst>
                                        </p:cTn>
                                        <p:tgtEl>
                                          <p:spTgt spid="9"/>
                                        </p:tgtEl>
                                        <p:attrNameLst>
                                          <p:attrName>style.visibility</p:attrName>
                                        </p:attrNameLst>
                                      </p:cBhvr>
                                      <p:to>
                                        <p:strVal val="visible"/>
                                      </p:to>
                                    </p:set>
                                    <p:anim to="" calcmode="lin" valueType="num">
                                      <p:cBhvr>
                                        <p:cTn id="21" dur="450" decel="50000" fill="hold">
                                          <p:stCondLst>
                                            <p:cond delay="0"/>
                                          </p:stCondLst>
                                        </p:cTn>
                                        <p:tgtEl>
                                          <p:spTgt spid="9"/>
                                        </p:tgtEl>
                                        <p:attrNameLst>
                                          <p:attrName>ppt_x</p:attrName>
                                        </p:attrNameLst>
                                      </p:cBhvr>
                                      <p:tavLst>
                                        <p:tav tm="0">
                                          <p:val>
                                            <p:strVal val="#ppt_x+#ppt_w"/>
                                          </p:val>
                                        </p:tav>
                                        <p:tav tm="100000">
                                          <p:val>
                                            <p:strVal val="#ppt_x-#ppt_w/4"/>
                                          </p:val>
                                        </p:tav>
                                      </p:tavLst>
                                    </p:anim>
                                    <p:animScale>
                                      <p:cBhvr>
                                        <p:cTn id="22" dur="450" fill="hold">
                                          <p:stCondLst>
                                            <p:cond delay="0"/>
                                          </p:stCondLst>
                                        </p:cTn>
                                        <p:tgtEl>
                                          <p:spTgt spid="9"/>
                                        </p:tgtEl>
                                      </p:cBhvr>
                                      <p:from x="0" y="0"/>
                                      <p:to x="120000" y="120000"/>
                                    </p:animScale>
                                    <p:anim to="" calcmode="lin" valueType="num">
                                      <p:cBhvr>
                                        <p:cTn id="23" dur="300" fill="hold">
                                          <p:stCondLst>
                                            <p:cond delay="450"/>
                                          </p:stCondLst>
                                        </p:cTn>
                                        <p:tgtEl>
                                          <p:spTgt spid="9"/>
                                        </p:tgtEl>
                                        <p:attrNameLst>
                                          <p:attrName>ppt_x</p:attrName>
                                        </p:attrNameLst>
                                      </p:cBhvr>
                                      <p:tavLst>
                                        <p:tav tm="0">
                                          <p:val>
                                            <p:strVal val="#ppt_x-#ppt_w/4"/>
                                          </p:val>
                                        </p:tav>
                                        <p:tav tm="100000">
                                          <p:val>
                                            <p:strVal val="#ppt_x"/>
                                          </p:val>
                                        </p:tav>
                                      </p:tavLst>
                                    </p:anim>
                                    <p:animScale>
                                      <p:cBhvr>
                                        <p:cTn id="24" dur="300" fill="hold">
                                          <p:stCondLst>
                                            <p:cond delay="450"/>
                                          </p:stCondLst>
                                        </p:cTn>
                                        <p:tgtEl>
                                          <p:spTgt spid="9"/>
                                        </p:tgtEl>
                                      </p:cBhvr>
                                      <p:from x="120000" y="120000"/>
                                      <p:to x="100000" y="100000"/>
                                    </p:animScale>
                                    <p:animEffect filter="circle(in)">
                                      <p:cBhvr>
                                        <p:cTn id="25" dur="600">
                                          <p:stCondLst>
                                            <p:cond delay="0"/>
                                          </p:stCondLst>
                                        </p:cTn>
                                        <p:tgtEl>
                                          <p:spTgt spid="9"/>
                                        </p:tgtEl>
                                      </p:cBhvr>
                                    </p:animEffect>
                                  </p:childTnLst>
                                </p:cTn>
                              </p:par>
                              <p:par>
                                <p:cTn id="26" presetID="0" presetClass="entr" presetSubtype="0" decel="50000" fill="hold" grpId="0" nodeType="withEffect">
                                  <p:stCondLst>
                                    <p:cond delay="0"/>
                                  </p:stCondLst>
                                  <p:iterate type="lt">
                                    <p:tmPct val="5000"/>
                                  </p:iterate>
                                  <p:childTnLst>
                                    <p:set>
                                      <p:cBhvr>
                                        <p:cTn id="27" dur="1" fill="hold">
                                          <p:stCondLst>
                                            <p:cond delay="0"/>
                                          </p:stCondLst>
                                        </p:cTn>
                                        <p:tgtEl>
                                          <p:spTgt spid="10"/>
                                        </p:tgtEl>
                                        <p:attrNameLst>
                                          <p:attrName>style.visibility</p:attrName>
                                        </p:attrNameLst>
                                      </p:cBhvr>
                                      <p:to>
                                        <p:strVal val="visible"/>
                                      </p:to>
                                    </p:set>
                                    <p:anim to="" calcmode="lin" valueType="num">
                                      <p:cBhvr>
                                        <p:cTn id="28" dur="450" decel="50000" fill="hold">
                                          <p:stCondLst>
                                            <p:cond delay="0"/>
                                          </p:stCondLst>
                                        </p:cTn>
                                        <p:tgtEl>
                                          <p:spTgt spid="10"/>
                                        </p:tgtEl>
                                        <p:attrNameLst>
                                          <p:attrName>ppt_x</p:attrName>
                                        </p:attrNameLst>
                                      </p:cBhvr>
                                      <p:tavLst>
                                        <p:tav tm="0">
                                          <p:val>
                                            <p:strVal val="#ppt_x+#ppt_w"/>
                                          </p:val>
                                        </p:tav>
                                        <p:tav tm="100000">
                                          <p:val>
                                            <p:strVal val="#ppt_x-#ppt_w/4"/>
                                          </p:val>
                                        </p:tav>
                                      </p:tavLst>
                                    </p:anim>
                                    <p:animScale>
                                      <p:cBhvr>
                                        <p:cTn id="29" dur="450" fill="hold">
                                          <p:stCondLst>
                                            <p:cond delay="0"/>
                                          </p:stCondLst>
                                        </p:cTn>
                                        <p:tgtEl>
                                          <p:spTgt spid="10"/>
                                        </p:tgtEl>
                                      </p:cBhvr>
                                      <p:from x="0" y="0"/>
                                      <p:to x="120000" y="120000"/>
                                    </p:animScale>
                                    <p:anim to="" calcmode="lin" valueType="num">
                                      <p:cBhvr>
                                        <p:cTn id="30" dur="300" fill="hold">
                                          <p:stCondLst>
                                            <p:cond delay="450"/>
                                          </p:stCondLst>
                                        </p:cTn>
                                        <p:tgtEl>
                                          <p:spTgt spid="10"/>
                                        </p:tgtEl>
                                        <p:attrNameLst>
                                          <p:attrName>ppt_x</p:attrName>
                                        </p:attrNameLst>
                                      </p:cBhvr>
                                      <p:tavLst>
                                        <p:tav tm="0">
                                          <p:val>
                                            <p:strVal val="#ppt_x-#ppt_w/4"/>
                                          </p:val>
                                        </p:tav>
                                        <p:tav tm="100000">
                                          <p:val>
                                            <p:strVal val="#ppt_x"/>
                                          </p:val>
                                        </p:tav>
                                      </p:tavLst>
                                    </p:anim>
                                    <p:animScale>
                                      <p:cBhvr>
                                        <p:cTn id="31" dur="300" fill="hold">
                                          <p:stCondLst>
                                            <p:cond delay="450"/>
                                          </p:stCondLst>
                                        </p:cTn>
                                        <p:tgtEl>
                                          <p:spTgt spid="10"/>
                                        </p:tgtEl>
                                      </p:cBhvr>
                                      <p:from x="120000" y="120000"/>
                                      <p:to x="100000" y="100000"/>
                                    </p:animScale>
                                    <p:animEffect filter="circle(in)">
                                      <p:cBhvr>
                                        <p:cTn id="32" dur="600">
                                          <p:stCondLst>
                                            <p:cond delay="0"/>
                                          </p:stCondLst>
                                        </p:cTn>
                                        <p:tgtEl>
                                          <p:spTgt spid="10"/>
                                        </p:tgtEl>
                                      </p:cBhvr>
                                    </p:animEffect>
                                  </p:childTnLst>
                                </p:cTn>
                              </p:par>
                              <p:par>
                                <p:cTn id="33" presetID="0" presetClass="entr" presetSubtype="0" decel="50000" fill="hold" grpId="0" nodeType="withEffect">
                                  <p:stCondLst>
                                    <p:cond delay="0"/>
                                  </p:stCondLst>
                                  <p:iterate type="lt">
                                    <p:tmPct val="5000"/>
                                  </p:iterate>
                                  <p:childTnLst>
                                    <p:set>
                                      <p:cBhvr>
                                        <p:cTn id="34" dur="1" fill="hold">
                                          <p:stCondLst>
                                            <p:cond delay="0"/>
                                          </p:stCondLst>
                                        </p:cTn>
                                        <p:tgtEl>
                                          <p:spTgt spid="11"/>
                                        </p:tgtEl>
                                        <p:attrNameLst>
                                          <p:attrName>style.visibility</p:attrName>
                                        </p:attrNameLst>
                                      </p:cBhvr>
                                      <p:to>
                                        <p:strVal val="visible"/>
                                      </p:to>
                                    </p:set>
                                    <p:anim to="" calcmode="lin" valueType="num">
                                      <p:cBhvr>
                                        <p:cTn id="35" dur="450" decel="50000" fill="hold">
                                          <p:stCondLst>
                                            <p:cond delay="0"/>
                                          </p:stCondLst>
                                        </p:cTn>
                                        <p:tgtEl>
                                          <p:spTgt spid="11"/>
                                        </p:tgtEl>
                                        <p:attrNameLst>
                                          <p:attrName>ppt_x</p:attrName>
                                        </p:attrNameLst>
                                      </p:cBhvr>
                                      <p:tavLst>
                                        <p:tav tm="0">
                                          <p:val>
                                            <p:strVal val="#ppt_x+#ppt_w"/>
                                          </p:val>
                                        </p:tav>
                                        <p:tav tm="100000">
                                          <p:val>
                                            <p:strVal val="#ppt_x-#ppt_w/4"/>
                                          </p:val>
                                        </p:tav>
                                      </p:tavLst>
                                    </p:anim>
                                    <p:animScale>
                                      <p:cBhvr>
                                        <p:cTn id="36" dur="450" fill="hold">
                                          <p:stCondLst>
                                            <p:cond delay="0"/>
                                          </p:stCondLst>
                                        </p:cTn>
                                        <p:tgtEl>
                                          <p:spTgt spid="11"/>
                                        </p:tgtEl>
                                      </p:cBhvr>
                                      <p:from x="0" y="0"/>
                                      <p:to x="120000" y="120000"/>
                                    </p:animScale>
                                    <p:anim to="" calcmode="lin" valueType="num">
                                      <p:cBhvr>
                                        <p:cTn id="37" dur="300" fill="hold">
                                          <p:stCondLst>
                                            <p:cond delay="450"/>
                                          </p:stCondLst>
                                        </p:cTn>
                                        <p:tgtEl>
                                          <p:spTgt spid="11"/>
                                        </p:tgtEl>
                                        <p:attrNameLst>
                                          <p:attrName>ppt_x</p:attrName>
                                        </p:attrNameLst>
                                      </p:cBhvr>
                                      <p:tavLst>
                                        <p:tav tm="0">
                                          <p:val>
                                            <p:strVal val="#ppt_x-#ppt_w/4"/>
                                          </p:val>
                                        </p:tav>
                                        <p:tav tm="100000">
                                          <p:val>
                                            <p:strVal val="#ppt_x"/>
                                          </p:val>
                                        </p:tav>
                                      </p:tavLst>
                                    </p:anim>
                                    <p:animScale>
                                      <p:cBhvr>
                                        <p:cTn id="38" dur="300" fill="hold">
                                          <p:stCondLst>
                                            <p:cond delay="450"/>
                                          </p:stCondLst>
                                        </p:cTn>
                                        <p:tgtEl>
                                          <p:spTgt spid="11"/>
                                        </p:tgtEl>
                                      </p:cBhvr>
                                      <p:from x="120000" y="120000"/>
                                      <p:to x="100000" y="100000"/>
                                    </p:animScale>
                                    <p:animEffect filter="circle(in)">
                                      <p:cBhvr>
                                        <p:cTn id="39" dur="600">
                                          <p:stCondLst>
                                            <p:cond delay="0"/>
                                          </p:stCondLst>
                                        </p:cTn>
                                        <p:tgtEl>
                                          <p:spTgt spid="11"/>
                                        </p:tgtEl>
                                      </p:cBhvr>
                                    </p:animEffect>
                                  </p:childTnLst>
                                </p:cTn>
                              </p:par>
                              <p:par>
                                <p:cTn id="40" presetID="0" presetClass="entr" presetSubtype="0" decel="50000" fill="hold" grpId="0" nodeType="withEffect">
                                  <p:stCondLst>
                                    <p:cond delay="0"/>
                                  </p:stCondLst>
                                  <p:iterate type="lt">
                                    <p:tmPct val="5000"/>
                                  </p:iterate>
                                  <p:childTnLst>
                                    <p:set>
                                      <p:cBhvr>
                                        <p:cTn id="41" dur="1" fill="hold">
                                          <p:stCondLst>
                                            <p:cond delay="0"/>
                                          </p:stCondLst>
                                        </p:cTn>
                                        <p:tgtEl>
                                          <p:spTgt spid="12"/>
                                        </p:tgtEl>
                                        <p:attrNameLst>
                                          <p:attrName>style.visibility</p:attrName>
                                        </p:attrNameLst>
                                      </p:cBhvr>
                                      <p:to>
                                        <p:strVal val="visible"/>
                                      </p:to>
                                    </p:set>
                                    <p:anim to="" calcmode="lin" valueType="num">
                                      <p:cBhvr>
                                        <p:cTn id="42" dur="450" decel="50000" fill="hold">
                                          <p:stCondLst>
                                            <p:cond delay="0"/>
                                          </p:stCondLst>
                                        </p:cTn>
                                        <p:tgtEl>
                                          <p:spTgt spid="12"/>
                                        </p:tgtEl>
                                        <p:attrNameLst>
                                          <p:attrName>ppt_x</p:attrName>
                                        </p:attrNameLst>
                                      </p:cBhvr>
                                      <p:tavLst>
                                        <p:tav tm="0">
                                          <p:val>
                                            <p:strVal val="#ppt_x+#ppt_w"/>
                                          </p:val>
                                        </p:tav>
                                        <p:tav tm="100000">
                                          <p:val>
                                            <p:strVal val="#ppt_x-#ppt_w/4"/>
                                          </p:val>
                                        </p:tav>
                                      </p:tavLst>
                                    </p:anim>
                                    <p:animScale>
                                      <p:cBhvr>
                                        <p:cTn id="43" dur="450" fill="hold">
                                          <p:stCondLst>
                                            <p:cond delay="0"/>
                                          </p:stCondLst>
                                        </p:cTn>
                                        <p:tgtEl>
                                          <p:spTgt spid="12"/>
                                        </p:tgtEl>
                                      </p:cBhvr>
                                      <p:from x="0" y="0"/>
                                      <p:to x="120000" y="120000"/>
                                    </p:animScale>
                                    <p:anim to="" calcmode="lin" valueType="num">
                                      <p:cBhvr>
                                        <p:cTn id="44" dur="300" fill="hold">
                                          <p:stCondLst>
                                            <p:cond delay="450"/>
                                          </p:stCondLst>
                                        </p:cTn>
                                        <p:tgtEl>
                                          <p:spTgt spid="12"/>
                                        </p:tgtEl>
                                        <p:attrNameLst>
                                          <p:attrName>ppt_x</p:attrName>
                                        </p:attrNameLst>
                                      </p:cBhvr>
                                      <p:tavLst>
                                        <p:tav tm="0">
                                          <p:val>
                                            <p:strVal val="#ppt_x-#ppt_w/4"/>
                                          </p:val>
                                        </p:tav>
                                        <p:tav tm="100000">
                                          <p:val>
                                            <p:strVal val="#ppt_x"/>
                                          </p:val>
                                        </p:tav>
                                      </p:tavLst>
                                    </p:anim>
                                    <p:animScale>
                                      <p:cBhvr>
                                        <p:cTn id="45" dur="300" fill="hold">
                                          <p:stCondLst>
                                            <p:cond delay="450"/>
                                          </p:stCondLst>
                                        </p:cTn>
                                        <p:tgtEl>
                                          <p:spTgt spid="12"/>
                                        </p:tgtEl>
                                      </p:cBhvr>
                                      <p:from x="120000" y="120000"/>
                                      <p:to x="100000" y="100000"/>
                                    </p:animScale>
                                    <p:animEffect filter="circle(in)">
                                      <p:cBhvr>
                                        <p:cTn id="46" dur="600">
                                          <p:stCondLst>
                                            <p:cond delay="0"/>
                                          </p:stCondLst>
                                        </p:cTn>
                                        <p:tgtEl>
                                          <p:spTgt spid="12"/>
                                        </p:tgtEl>
                                      </p:cBhvr>
                                    </p:animEffect>
                                  </p:childTnLst>
                                </p:cTn>
                              </p:par>
                              <p:par>
                                <p:cTn id="47" presetID="0" presetClass="entr" presetSubtype="0" decel="50000" fill="hold" grpId="0" nodeType="withEffect">
                                  <p:stCondLst>
                                    <p:cond delay="0"/>
                                  </p:stCondLst>
                                  <p:iterate type="lt">
                                    <p:tmPct val="5000"/>
                                  </p:iterate>
                                  <p:childTnLst>
                                    <p:set>
                                      <p:cBhvr>
                                        <p:cTn id="48" dur="1" fill="hold">
                                          <p:stCondLst>
                                            <p:cond delay="0"/>
                                          </p:stCondLst>
                                        </p:cTn>
                                        <p:tgtEl>
                                          <p:spTgt spid="13"/>
                                        </p:tgtEl>
                                        <p:attrNameLst>
                                          <p:attrName>style.visibility</p:attrName>
                                        </p:attrNameLst>
                                      </p:cBhvr>
                                      <p:to>
                                        <p:strVal val="visible"/>
                                      </p:to>
                                    </p:set>
                                    <p:anim to="" calcmode="lin" valueType="num">
                                      <p:cBhvr>
                                        <p:cTn id="49" dur="450" decel="50000" fill="hold">
                                          <p:stCondLst>
                                            <p:cond delay="0"/>
                                          </p:stCondLst>
                                        </p:cTn>
                                        <p:tgtEl>
                                          <p:spTgt spid="13"/>
                                        </p:tgtEl>
                                        <p:attrNameLst>
                                          <p:attrName>ppt_x</p:attrName>
                                        </p:attrNameLst>
                                      </p:cBhvr>
                                      <p:tavLst>
                                        <p:tav tm="0">
                                          <p:val>
                                            <p:strVal val="#ppt_x+#ppt_w"/>
                                          </p:val>
                                        </p:tav>
                                        <p:tav tm="100000">
                                          <p:val>
                                            <p:strVal val="#ppt_x-#ppt_w/4"/>
                                          </p:val>
                                        </p:tav>
                                      </p:tavLst>
                                    </p:anim>
                                    <p:animScale>
                                      <p:cBhvr>
                                        <p:cTn id="50" dur="450" fill="hold">
                                          <p:stCondLst>
                                            <p:cond delay="0"/>
                                          </p:stCondLst>
                                        </p:cTn>
                                        <p:tgtEl>
                                          <p:spTgt spid="13"/>
                                        </p:tgtEl>
                                      </p:cBhvr>
                                      <p:from x="0" y="0"/>
                                      <p:to x="120000" y="120000"/>
                                    </p:animScale>
                                    <p:anim to="" calcmode="lin" valueType="num">
                                      <p:cBhvr>
                                        <p:cTn id="51" dur="300" fill="hold">
                                          <p:stCondLst>
                                            <p:cond delay="450"/>
                                          </p:stCondLst>
                                        </p:cTn>
                                        <p:tgtEl>
                                          <p:spTgt spid="13"/>
                                        </p:tgtEl>
                                        <p:attrNameLst>
                                          <p:attrName>ppt_x</p:attrName>
                                        </p:attrNameLst>
                                      </p:cBhvr>
                                      <p:tavLst>
                                        <p:tav tm="0">
                                          <p:val>
                                            <p:strVal val="#ppt_x-#ppt_w/4"/>
                                          </p:val>
                                        </p:tav>
                                        <p:tav tm="100000">
                                          <p:val>
                                            <p:strVal val="#ppt_x"/>
                                          </p:val>
                                        </p:tav>
                                      </p:tavLst>
                                    </p:anim>
                                    <p:animScale>
                                      <p:cBhvr>
                                        <p:cTn id="52" dur="300" fill="hold">
                                          <p:stCondLst>
                                            <p:cond delay="450"/>
                                          </p:stCondLst>
                                        </p:cTn>
                                        <p:tgtEl>
                                          <p:spTgt spid="13"/>
                                        </p:tgtEl>
                                      </p:cBhvr>
                                      <p:from x="120000" y="120000"/>
                                      <p:to x="100000" y="100000"/>
                                    </p:animScale>
                                    <p:animEffect filter="circle(in)">
                                      <p:cBhvr>
                                        <p:cTn id="53" dur="600">
                                          <p:stCondLst>
                                            <p:cond delay="0"/>
                                          </p:stCondLst>
                                        </p:cTn>
                                        <p:tgtEl>
                                          <p:spTgt spid="13"/>
                                        </p:tgtEl>
                                      </p:cBhvr>
                                    </p:animEffect>
                                  </p:childTnLst>
                                </p:cTn>
                              </p:par>
                              <p:par>
                                <p:cTn id="54" presetID="0" presetClass="entr" presetSubtype="0" decel="50000" fill="hold" grpId="0" nodeType="withEffect">
                                  <p:stCondLst>
                                    <p:cond delay="0"/>
                                  </p:stCondLst>
                                  <p:iterate type="lt">
                                    <p:tmPct val="5000"/>
                                  </p:iterate>
                                  <p:childTnLst>
                                    <p:set>
                                      <p:cBhvr>
                                        <p:cTn id="55" dur="1" fill="hold">
                                          <p:stCondLst>
                                            <p:cond delay="0"/>
                                          </p:stCondLst>
                                        </p:cTn>
                                        <p:tgtEl>
                                          <p:spTgt spid="14"/>
                                        </p:tgtEl>
                                        <p:attrNameLst>
                                          <p:attrName>style.visibility</p:attrName>
                                        </p:attrNameLst>
                                      </p:cBhvr>
                                      <p:to>
                                        <p:strVal val="visible"/>
                                      </p:to>
                                    </p:set>
                                    <p:anim to="" calcmode="lin" valueType="num">
                                      <p:cBhvr>
                                        <p:cTn id="56" dur="450" decel="50000" fill="hold">
                                          <p:stCondLst>
                                            <p:cond delay="0"/>
                                          </p:stCondLst>
                                        </p:cTn>
                                        <p:tgtEl>
                                          <p:spTgt spid="14"/>
                                        </p:tgtEl>
                                        <p:attrNameLst>
                                          <p:attrName>ppt_x</p:attrName>
                                        </p:attrNameLst>
                                      </p:cBhvr>
                                      <p:tavLst>
                                        <p:tav tm="0">
                                          <p:val>
                                            <p:strVal val="#ppt_x+#ppt_w"/>
                                          </p:val>
                                        </p:tav>
                                        <p:tav tm="100000">
                                          <p:val>
                                            <p:strVal val="#ppt_x-#ppt_w/4"/>
                                          </p:val>
                                        </p:tav>
                                      </p:tavLst>
                                    </p:anim>
                                    <p:animScale>
                                      <p:cBhvr>
                                        <p:cTn id="57" dur="450" fill="hold">
                                          <p:stCondLst>
                                            <p:cond delay="0"/>
                                          </p:stCondLst>
                                        </p:cTn>
                                        <p:tgtEl>
                                          <p:spTgt spid="14"/>
                                        </p:tgtEl>
                                      </p:cBhvr>
                                      <p:from x="0" y="0"/>
                                      <p:to x="120000" y="120000"/>
                                    </p:animScale>
                                    <p:anim to="" calcmode="lin" valueType="num">
                                      <p:cBhvr>
                                        <p:cTn id="58" dur="300" fill="hold">
                                          <p:stCondLst>
                                            <p:cond delay="450"/>
                                          </p:stCondLst>
                                        </p:cTn>
                                        <p:tgtEl>
                                          <p:spTgt spid="14"/>
                                        </p:tgtEl>
                                        <p:attrNameLst>
                                          <p:attrName>ppt_x</p:attrName>
                                        </p:attrNameLst>
                                      </p:cBhvr>
                                      <p:tavLst>
                                        <p:tav tm="0">
                                          <p:val>
                                            <p:strVal val="#ppt_x-#ppt_w/4"/>
                                          </p:val>
                                        </p:tav>
                                        <p:tav tm="100000">
                                          <p:val>
                                            <p:strVal val="#ppt_x"/>
                                          </p:val>
                                        </p:tav>
                                      </p:tavLst>
                                    </p:anim>
                                    <p:animScale>
                                      <p:cBhvr>
                                        <p:cTn id="59" dur="300" fill="hold">
                                          <p:stCondLst>
                                            <p:cond delay="450"/>
                                          </p:stCondLst>
                                        </p:cTn>
                                        <p:tgtEl>
                                          <p:spTgt spid="14"/>
                                        </p:tgtEl>
                                      </p:cBhvr>
                                      <p:from x="120000" y="120000"/>
                                      <p:to x="100000" y="100000"/>
                                    </p:animScale>
                                    <p:animEffect filter="circle(in)">
                                      <p:cBhvr>
                                        <p:cTn id="60" dur="600">
                                          <p:stCondLst>
                                            <p:cond delay="0"/>
                                          </p:stCondLst>
                                        </p:cTn>
                                        <p:tgtEl>
                                          <p:spTgt spid="14"/>
                                        </p:tgtEl>
                                      </p:cBhvr>
                                    </p:animEffect>
                                  </p:childTnLst>
                                </p:cTn>
                              </p:par>
                              <p:par>
                                <p:cTn id="61" presetID="0" presetClass="entr" presetSubtype="0" decel="50000" fill="hold" grpId="0" nodeType="withEffect">
                                  <p:stCondLst>
                                    <p:cond delay="0"/>
                                  </p:stCondLst>
                                  <p:iterate type="lt">
                                    <p:tmPct val="5000"/>
                                  </p:iterate>
                                  <p:childTnLst>
                                    <p:set>
                                      <p:cBhvr>
                                        <p:cTn id="62" dur="1" fill="hold">
                                          <p:stCondLst>
                                            <p:cond delay="0"/>
                                          </p:stCondLst>
                                        </p:cTn>
                                        <p:tgtEl>
                                          <p:spTgt spid="15"/>
                                        </p:tgtEl>
                                        <p:attrNameLst>
                                          <p:attrName>style.visibility</p:attrName>
                                        </p:attrNameLst>
                                      </p:cBhvr>
                                      <p:to>
                                        <p:strVal val="visible"/>
                                      </p:to>
                                    </p:set>
                                    <p:anim to="" calcmode="lin" valueType="num">
                                      <p:cBhvr>
                                        <p:cTn id="63" dur="450" decel="50000" fill="hold">
                                          <p:stCondLst>
                                            <p:cond delay="0"/>
                                          </p:stCondLst>
                                        </p:cTn>
                                        <p:tgtEl>
                                          <p:spTgt spid="15"/>
                                        </p:tgtEl>
                                        <p:attrNameLst>
                                          <p:attrName>ppt_x</p:attrName>
                                        </p:attrNameLst>
                                      </p:cBhvr>
                                      <p:tavLst>
                                        <p:tav tm="0">
                                          <p:val>
                                            <p:strVal val="#ppt_x+#ppt_w"/>
                                          </p:val>
                                        </p:tav>
                                        <p:tav tm="100000">
                                          <p:val>
                                            <p:strVal val="#ppt_x-#ppt_w/4"/>
                                          </p:val>
                                        </p:tav>
                                      </p:tavLst>
                                    </p:anim>
                                    <p:animScale>
                                      <p:cBhvr>
                                        <p:cTn id="64" dur="450" fill="hold">
                                          <p:stCondLst>
                                            <p:cond delay="0"/>
                                          </p:stCondLst>
                                        </p:cTn>
                                        <p:tgtEl>
                                          <p:spTgt spid="15"/>
                                        </p:tgtEl>
                                      </p:cBhvr>
                                      <p:from x="0" y="0"/>
                                      <p:to x="120000" y="120000"/>
                                    </p:animScale>
                                    <p:anim to="" calcmode="lin" valueType="num">
                                      <p:cBhvr>
                                        <p:cTn id="65" dur="300" fill="hold">
                                          <p:stCondLst>
                                            <p:cond delay="450"/>
                                          </p:stCondLst>
                                        </p:cTn>
                                        <p:tgtEl>
                                          <p:spTgt spid="15"/>
                                        </p:tgtEl>
                                        <p:attrNameLst>
                                          <p:attrName>ppt_x</p:attrName>
                                        </p:attrNameLst>
                                      </p:cBhvr>
                                      <p:tavLst>
                                        <p:tav tm="0">
                                          <p:val>
                                            <p:strVal val="#ppt_x-#ppt_w/4"/>
                                          </p:val>
                                        </p:tav>
                                        <p:tav tm="100000">
                                          <p:val>
                                            <p:strVal val="#ppt_x"/>
                                          </p:val>
                                        </p:tav>
                                      </p:tavLst>
                                    </p:anim>
                                    <p:animScale>
                                      <p:cBhvr>
                                        <p:cTn id="66" dur="300" fill="hold">
                                          <p:stCondLst>
                                            <p:cond delay="450"/>
                                          </p:stCondLst>
                                        </p:cTn>
                                        <p:tgtEl>
                                          <p:spTgt spid="15"/>
                                        </p:tgtEl>
                                      </p:cBhvr>
                                      <p:from x="120000" y="120000"/>
                                      <p:to x="100000" y="100000"/>
                                    </p:animScale>
                                    <p:animEffect filter="circle(in)">
                                      <p:cBhvr>
                                        <p:cTn id="67" dur="600">
                                          <p:stCondLst>
                                            <p:cond delay="0"/>
                                          </p:stCondLst>
                                        </p:cTn>
                                        <p:tgtEl>
                                          <p:spTgt spid="15"/>
                                        </p:tgtEl>
                                      </p:cBhvr>
                                    </p:animEffect>
                                  </p:childTnLst>
                                </p:cTn>
                              </p:par>
                              <p:par>
                                <p:cTn id="68" presetID="0" presetClass="entr" presetSubtype="0" decel="50000" fill="hold" grpId="0" nodeType="withEffect">
                                  <p:stCondLst>
                                    <p:cond delay="0"/>
                                  </p:stCondLst>
                                  <p:iterate type="lt">
                                    <p:tmPct val="5000"/>
                                  </p:iterate>
                                  <p:childTnLst>
                                    <p:set>
                                      <p:cBhvr>
                                        <p:cTn id="69" dur="1" fill="hold">
                                          <p:stCondLst>
                                            <p:cond delay="0"/>
                                          </p:stCondLst>
                                        </p:cTn>
                                        <p:tgtEl>
                                          <p:spTgt spid="16"/>
                                        </p:tgtEl>
                                        <p:attrNameLst>
                                          <p:attrName>style.visibility</p:attrName>
                                        </p:attrNameLst>
                                      </p:cBhvr>
                                      <p:to>
                                        <p:strVal val="visible"/>
                                      </p:to>
                                    </p:set>
                                    <p:anim to="" calcmode="lin" valueType="num">
                                      <p:cBhvr>
                                        <p:cTn id="70" dur="450" decel="50000" fill="hold">
                                          <p:stCondLst>
                                            <p:cond delay="0"/>
                                          </p:stCondLst>
                                        </p:cTn>
                                        <p:tgtEl>
                                          <p:spTgt spid="16"/>
                                        </p:tgtEl>
                                        <p:attrNameLst>
                                          <p:attrName>ppt_x</p:attrName>
                                        </p:attrNameLst>
                                      </p:cBhvr>
                                      <p:tavLst>
                                        <p:tav tm="0">
                                          <p:val>
                                            <p:strVal val="#ppt_x+#ppt_w"/>
                                          </p:val>
                                        </p:tav>
                                        <p:tav tm="100000">
                                          <p:val>
                                            <p:strVal val="#ppt_x-#ppt_w/4"/>
                                          </p:val>
                                        </p:tav>
                                      </p:tavLst>
                                    </p:anim>
                                    <p:animScale>
                                      <p:cBhvr>
                                        <p:cTn id="71" dur="450" fill="hold">
                                          <p:stCondLst>
                                            <p:cond delay="0"/>
                                          </p:stCondLst>
                                        </p:cTn>
                                        <p:tgtEl>
                                          <p:spTgt spid="16"/>
                                        </p:tgtEl>
                                      </p:cBhvr>
                                      <p:from x="0" y="0"/>
                                      <p:to x="120000" y="120000"/>
                                    </p:animScale>
                                    <p:anim to="" calcmode="lin" valueType="num">
                                      <p:cBhvr>
                                        <p:cTn id="72" dur="300" fill="hold">
                                          <p:stCondLst>
                                            <p:cond delay="450"/>
                                          </p:stCondLst>
                                        </p:cTn>
                                        <p:tgtEl>
                                          <p:spTgt spid="16"/>
                                        </p:tgtEl>
                                        <p:attrNameLst>
                                          <p:attrName>ppt_x</p:attrName>
                                        </p:attrNameLst>
                                      </p:cBhvr>
                                      <p:tavLst>
                                        <p:tav tm="0">
                                          <p:val>
                                            <p:strVal val="#ppt_x-#ppt_w/4"/>
                                          </p:val>
                                        </p:tav>
                                        <p:tav tm="100000">
                                          <p:val>
                                            <p:strVal val="#ppt_x"/>
                                          </p:val>
                                        </p:tav>
                                      </p:tavLst>
                                    </p:anim>
                                    <p:animScale>
                                      <p:cBhvr>
                                        <p:cTn id="73" dur="300" fill="hold">
                                          <p:stCondLst>
                                            <p:cond delay="450"/>
                                          </p:stCondLst>
                                        </p:cTn>
                                        <p:tgtEl>
                                          <p:spTgt spid="16"/>
                                        </p:tgtEl>
                                      </p:cBhvr>
                                      <p:from x="120000" y="120000"/>
                                      <p:to x="100000" y="100000"/>
                                    </p:animScale>
                                    <p:animEffect filter="circle(in)">
                                      <p:cBhvr>
                                        <p:cTn id="74" dur="600">
                                          <p:stCondLst>
                                            <p:cond delay="0"/>
                                          </p:stCondLst>
                                        </p:cTn>
                                        <p:tgtEl>
                                          <p:spTgt spid="16"/>
                                        </p:tgtEl>
                                      </p:cBhvr>
                                    </p:animEffect>
                                  </p:childTnLst>
                                </p:cTn>
                              </p:par>
                              <p:par>
                                <p:cTn id="75" presetID="0" presetClass="entr" presetSubtype="0" decel="50000" fill="hold" grpId="0" nodeType="withEffect">
                                  <p:stCondLst>
                                    <p:cond delay="0"/>
                                  </p:stCondLst>
                                  <p:iterate type="lt">
                                    <p:tmPct val="5000"/>
                                  </p:iterate>
                                  <p:childTnLst>
                                    <p:set>
                                      <p:cBhvr>
                                        <p:cTn id="76" dur="1" fill="hold">
                                          <p:stCondLst>
                                            <p:cond delay="0"/>
                                          </p:stCondLst>
                                        </p:cTn>
                                        <p:tgtEl>
                                          <p:spTgt spid="17"/>
                                        </p:tgtEl>
                                        <p:attrNameLst>
                                          <p:attrName>style.visibility</p:attrName>
                                        </p:attrNameLst>
                                      </p:cBhvr>
                                      <p:to>
                                        <p:strVal val="visible"/>
                                      </p:to>
                                    </p:set>
                                    <p:anim to="" calcmode="lin" valueType="num">
                                      <p:cBhvr>
                                        <p:cTn id="77" dur="450" decel="50000" fill="hold">
                                          <p:stCondLst>
                                            <p:cond delay="0"/>
                                          </p:stCondLst>
                                        </p:cTn>
                                        <p:tgtEl>
                                          <p:spTgt spid="17"/>
                                        </p:tgtEl>
                                        <p:attrNameLst>
                                          <p:attrName>ppt_x</p:attrName>
                                        </p:attrNameLst>
                                      </p:cBhvr>
                                      <p:tavLst>
                                        <p:tav tm="0">
                                          <p:val>
                                            <p:strVal val="#ppt_x+#ppt_w"/>
                                          </p:val>
                                        </p:tav>
                                        <p:tav tm="100000">
                                          <p:val>
                                            <p:strVal val="#ppt_x-#ppt_w/4"/>
                                          </p:val>
                                        </p:tav>
                                      </p:tavLst>
                                    </p:anim>
                                    <p:animScale>
                                      <p:cBhvr>
                                        <p:cTn id="78" dur="450" fill="hold">
                                          <p:stCondLst>
                                            <p:cond delay="0"/>
                                          </p:stCondLst>
                                        </p:cTn>
                                        <p:tgtEl>
                                          <p:spTgt spid="17"/>
                                        </p:tgtEl>
                                      </p:cBhvr>
                                      <p:from x="0" y="0"/>
                                      <p:to x="120000" y="120000"/>
                                    </p:animScale>
                                    <p:anim to="" calcmode="lin" valueType="num">
                                      <p:cBhvr>
                                        <p:cTn id="79" dur="300" fill="hold">
                                          <p:stCondLst>
                                            <p:cond delay="450"/>
                                          </p:stCondLst>
                                        </p:cTn>
                                        <p:tgtEl>
                                          <p:spTgt spid="17"/>
                                        </p:tgtEl>
                                        <p:attrNameLst>
                                          <p:attrName>ppt_x</p:attrName>
                                        </p:attrNameLst>
                                      </p:cBhvr>
                                      <p:tavLst>
                                        <p:tav tm="0">
                                          <p:val>
                                            <p:strVal val="#ppt_x-#ppt_w/4"/>
                                          </p:val>
                                        </p:tav>
                                        <p:tav tm="100000">
                                          <p:val>
                                            <p:strVal val="#ppt_x"/>
                                          </p:val>
                                        </p:tav>
                                      </p:tavLst>
                                    </p:anim>
                                    <p:animScale>
                                      <p:cBhvr>
                                        <p:cTn id="80" dur="300" fill="hold">
                                          <p:stCondLst>
                                            <p:cond delay="450"/>
                                          </p:stCondLst>
                                        </p:cTn>
                                        <p:tgtEl>
                                          <p:spTgt spid="17"/>
                                        </p:tgtEl>
                                      </p:cBhvr>
                                      <p:from x="120000" y="120000"/>
                                      <p:to x="100000" y="100000"/>
                                    </p:animScale>
                                    <p:animEffect filter="circle(in)">
                                      <p:cBhvr>
                                        <p:cTn id="81" dur="600">
                                          <p:stCondLst>
                                            <p:cond delay="0"/>
                                          </p:stCondLst>
                                        </p:cTn>
                                        <p:tgtEl>
                                          <p:spTgt spid="17"/>
                                        </p:tgtEl>
                                      </p:cBhvr>
                                    </p:animEffect>
                                  </p:childTnLst>
                                </p:cTn>
                              </p:par>
                              <p:par>
                                <p:cTn id="82" presetID="0" presetClass="entr" presetSubtype="0" decel="50000" fill="hold" grpId="0" nodeType="withEffect">
                                  <p:stCondLst>
                                    <p:cond delay="0"/>
                                  </p:stCondLst>
                                  <p:iterate type="lt">
                                    <p:tmPct val="5000"/>
                                  </p:iterate>
                                  <p:childTnLst>
                                    <p:set>
                                      <p:cBhvr>
                                        <p:cTn id="83" dur="1" fill="hold">
                                          <p:stCondLst>
                                            <p:cond delay="0"/>
                                          </p:stCondLst>
                                        </p:cTn>
                                        <p:tgtEl>
                                          <p:spTgt spid="18"/>
                                        </p:tgtEl>
                                        <p:attrNameLst>
                                          <p:attrName>style.visibility</p:attrName>
                                        </p:attrNameLst>
                                      </p:cBhvr>
                                      <p:to>
                                        <p:strVal val="visible"/>
                                      </p:to>
                                    </p:set>
                                    <p:anim to="" calcmode="lin" valueType="num">
                                      <p:cBhvr>
                                        <p:cTn id="84" dur="450" decel="50000" fill="hold">
                                          <p:stCondLst>
                                            <p:cond delay="0"/>
                                          </p:stCondLst>
                                        </p:cTn>
                                        <p:tgtEl>
                                          <p:spTgt spid="18"/>
                                        </p:tgtEl>
                                        <p:attrNameLst>
                                          <p:attrName>ppt_x</p:attrName>
                                        </p:attrNameLst>
                                      </p:cBhvr>
                                      <p:tavLst>
                                        <p:tav tm="0">
                                          <p:val>
                                            <p:strVal val="#ppt_x+#ppt_w"/>
                                          </p:val>
                                        </p:tav>
                                        <p:tav tm="100000">
                                          <p:val>
                                            <p:strVal val="#ppt_x-#ppt_w/4"/>
                                          </p:val>
                                        </p:tav>
                                      </p:tavLst>
                                    </p:anim>
                                    <p:animScale>
                                      <p:cBhvr>
                                        <p:cTn id="85" dur="450" fill="hold">
                                          <p:stCondLst>
                                            <p:cond delay="0"/>
                                          </p:stCondLst>
                                        </p:cTn>
                                        <p:tgtEl>
                                          <p:spTgt spid="18"/>
                                        </p:tgtEl>
                                      </p:cBhvr>
                                      <p:from x="0" y="0"/>
                                      <p:to x="120000" y="120000"/>
                                    </p:animScale>
                                    <p:anim to="" calcmode="lin" valueType="num">
                                      <p:cBhvr>
                                        <p:cTn id="86" dur="300" fill="hold">
                                          <p:stCondLst>
                                            <p:cond delay="450"/>
                                          </p:stCondLst>
                                        </p:cTn>
                                        <p:tgtEl>
                                          <p:spTgt spid="18"/>
                                        </p:tgtEl>
                                        <p:attrNameLst>
                                          <p:attrName>ppt_x</p:attrName>
                                        </p:attrNameLst>
                                      </p:cBhvr>
                                      <p:tavLst>
                                        <p:tav tm="0">
                                          <p:val>
                                            <p:strVal val="#ppt_x-#ppt_w/4"/>
                                          </p:val>
                                        </p:tav>
                                        <p:tav tm="100000">
                                          <p:val>
                                            <p:strVal val="#ppt_x"/>
                                          </p:val>
                                        </p:tav>
                                      </p:tavLst>
                                    </p:anim>
                                    <p:animScale>
                                      <p:cBhvr>
                                        <p:cTn id="87" dur="300" fill="hold">
                                          <p:stCondLst>
                                            <p:cond delay="450"/>
                                          </p:stCondLst>
                                        </p:cTn>
                                        <p:tgtEl>
                                          <p:spTgt spid="18"/>
                                        </p:tgtEl>
                                      </p:cBhvr>
                                      <p:from x="120000" y="120000"/>
                                      <p:to x="100000" y="100000"/>
                                    </p:animScale>
                                    <p:animEffect filter="circle(in)">
                                      <p:cBhvr>
                                        <p:cTn id="88" dur="600">
                                          <p:stCondLst>
                                            <p:cond delay="0"/>
                                          </p:stCondLst>
                                        </p:cTn>
                                        <p:tgtEl>
                                          <p:spTgt spid="18"/>
                                        </p:tgtEl>
                                      </p:cBhvr>
                                    </p:animEffect>
                                  </p:childTnLst>
                                </p:cTn>
                              </p:par>
                              <p:par>
                                <p:cTn id="89" presetID="0" presetClass="entr" presetSubtype="0" decel="50000" fill="hold" grpId="0" nodeType="withEffect">
                                  <p:stCondLst>
                                    <p:cond delay="0"/>
                                  </p:stCondLst>
                                  <p:iterate type="lt">
                                    <p:tmPct val="5000"/>
                                  </p:iterate>
                                  <p:childTnLst>
                                    <p:set>
                                      <p:cBhvr>
                                        <p:cTn id="90" dur="1" fill="hold">
                                          <p:stCondLst>
                                            <p:cond delay="0"/>
                                          </p:stCondLst>
                                        </p:cTn>
                                        <p:tgtEl>
                                          <p:spTgt spid="19"/>
                                        </p:tgtEl>
                                        <p:attrNameLst>
                                          <p:attrName>style.visibility</p:attrName>
                                        </p:attrNameLst>
                                      </p:cBhvr>
                                      <p:to>
                                        <p:strVal val="visible"/>
                                      </p:to>
                                    </p:set>
                                    <p:anim to="" calcmode="lin" valueType="num">
                                      <p:cBhvr>
                                        <p:cTn id="91" dur="450" decel="50000" fill="hold">
                                          <p:stCondLst>
                                            <p:cond delay="0"/>
                                          </p:stCondLst>
                                        </p:cTn>
                                        <p:tgtEl>
                                          <p:spTgt spid="19"/>
                                        </p:tgtEl>
                                        <p:attrNameLst>
                                          <p:attrName>ppt_x</p:attrName>
                                        </p:attrNameLst>
                                      </p:cBhvr>
                                      <p:tavLst>
                                        <p:tav tm="0">
                                          <p:val>
                                            <p:strVal val="#ppt_x+#ppt_w"/>
                                          </p:val>
                                        </p:tav>
                                        <p:tav tm="100000">
                                          <p:val>
                                            <p:strVal val="#ppt_x-#ppt_w/4"/>
                                          </p:val>
                                        </p:tav>
                                      </p:tavLst>
                                    </p:anim>
                                    <p:animScale>
                                      <p:cBhvr>
                                        <p:cTn id="92" dur="450" fill="hold">
                                          <p:stCondLst>
                                            <p:cond delay="0"/>
                                          </p:stCondLst>
                                        </p:cTn>
                                        <p:tgtEl>
                                          <p:spTgt spid="19"/>
                                        </p:tgtEl>
                                      </p:cBhvr>
                                      <p:from x="0" y="0"/>
                                      <p:to x="120000" y="120000"/>
                                    </p:animScale>
                                    <p:anim to="" calcmode="lin" valueType="num">
                                      <p:cBhvr>
                                        <p:cTn id="93" dur="300" fill="hold">
                                          <p:stCondLst>
                                            <p:cond delay="450"/>
                                          </p:stCondLst>
                                        </p:cTn>
                                        <p:tgtEl>
                                          <p:spTgt spid="19"/>
                                        </p:tgtEl>
                                        <p:attrNameLst>
                                          <p:attrName>ppt_x</p:attrName>
                                        </p:attrNameLst>
                                      </p:cBhvr>
                                      <p:tavLst>
                                        <p:tav tm="0">
                                          <p:val>
                                            <p:strVal val="#ppt_x-#ppt_w/4"/>
                                          </p:val>
                                        </p:tav>
                                        <p:tav tm="100000">
                                          <p:val>
                                            <p:strVal val="#ppt_x"/>
                                          </p:val>
                                        </p:tav>
                                      </p:tavLst>
                                    </p:anim>
                                    <p:animScale>
                                      <p:cBhvr>
                                        <p:cTn id="94" dur="300" fill="hold">
                                          <p:stCondLst>
                                            <p:cond delay="450"/>
                                          </p:stCondLst>
                                        </p:cTn>
                                        <p:tgtEl>
                                          <p:spTgt spid="19"/>
                                        </p:tgtEl>
                                      </p:cBhvr>
                                      <p:from x="120000" y="120000"/>
                                      <p:to x="100000" y="100000"/>
                                    </p:animScale>
                                    <p:animEffect filter="circle(in)">
                                      <p:cBhvr>
                                        <p:cTn id="95" dur="600">
                                          <p:stCondLst>
                                            <p:cond delay="0"/>
                                          </p:stCondLst>
                                        </p:cTn>
                                        <p:tgtEl>
                                          <p:spTgt spid="19"/>
                                        </p:tgtEl>
                                      </p:cBhvr>
                                    </p:animEffect>
                                  </p:childTnLst>
                                </p:cTn>
                              </p:par>
                              <p:par>
                                <p:cTn id="96" presetID="0" presetClass="entr" presetSubtype="0" decel="50000" fill="hold" grpId="0" nodeType="withEffect">
                                  <p:stCondLst>
                                    <p:cond delay="0"/>
                                  </p:stCondLst>
                                  <p:iterate type="lt">
                                    <p:tmPct val="5000"/>
                                  </p:iterate>
                                  <p:childTnLst>
                                    <p:set>
                                      <p:cBhvr>
                                        <p:cTn id="97" dur="1" fill="hold">
                                          <p:stCondLst>
                                            <p:cond delay="0"/>
                                          </p:stCondLst>
                                        </p:cTn>
                                        <p:tgtEl>
                                          <p:spTgt spid="20"/>
                                        </p:tgtEl>
                                        <p:attrNameLst>
                                          <p:attrName>style.visibility</p:attrName>
                                        </p:attrNameLst>
                                      </p:cBhvr>
                                      <p:to>
                                        <p:strVal val="visible"/>
                                      </p:to>
                                    </p:set>
                                    <p:anim to="" calcmode="lin" valueType="num">
                                      <p:cBhvr>
                                        <p:cTn id="98" dur="450" decel="50000" fill="hold">
                                          <p:stCondLst>
                                            <p:cond delay="0"/>
                                          </p:stCondLst>
                                        </p:cTn>
                                        <p:tgtEl>
                                          <p:spTgt spid="20"/>
                                        </p:tgtEl>
                                        <p:attrNameLst>
                                          <p:attrName>ppt_x</p:attrName>
                                        </p:attrNameLst>
                                      </p:cBhvr>
                                      <p:tavLst>
                                        <p:tav tm="0">
                                          <p:val>
                                            <p:strVal val="#ppt_x+#ppt_w"/>
                                          </p:val>
                                        </p:tav>
                                        <p:tav tm="100000">
                                          <p:val>
                                            <p:strVal val="#ppt_x-#ppt_w/4"/>
                                          </p:val>
                                        </p:tav>
                                      </p:tavLst>
                                    </p:anim>
                                    <p:animScale>
                                      <p:cBhvr>
                                        <p:cTn id="99" dur="450" fill="hold">
                                          <p:stCondLst>
                                            <p:cond delay="0"/>
                                          </p:stCondLst>
                                        </p:cTn>
                                        <p:tgtEl>
                                          <p:spTgt spid="20"/>
                                        </p:tgtEl>
                                      </p:cBhvr>
                                      <p:from x="0" y="0"/>
                                      <p:to x="120000" y="120000"/>
                                    </p:animScale>
                                    <p:anim to="" calcmode="lin" valueType="num">
                                      <p:cBhvr>
                                        <p:cTn id="100" dur="300" fill="hold">
                                          <p:stCondLst>
                                            <p:cond delay="450"/>
                                          </p:stCondLst>
                                        </p:cTn>
                                        <p:tgtEl>
                                          <p:spTgt spid="20"/>
                                        </p:tgtEl>
                                        <p:attrNameLst>
                                          <p:attrName>ppt_x</p:attrName>
                                        </p:attrNameLst>
                                      </p:cBhvr>
                                      <p:tavLst>
                                        <p:tav tm="0">
                                          <p:val>
                                            <p:strVal val="#ppt_x-#ppt_w/4"/>
                                          </p:val>
                                        </p:tav>
                                        <p:tav tm="100000">
                                          <p:val>
                                            <p:strVal val="#ppt_x"/>
                                          </p:val>
                                        </p:tav>
                                      </p:tavLst>
                                    </p:anim>
                                    <p:animScale>
                                      <p:cBhvr>
                                        <p:cTn id="101" dur="300" fill="hold">
                                          <p:stCondLst>
                                            <p:cond delay="450"/>
                                          </p:stCondLst>
                                        </p:cTn>
                                        <p:tgtEl>
                                          <p:spTgt spid="20"/>
                                        </p:tgtEl>
                                      </p:cBhvr>
                                      <p:from x="120000" y="120000"/>
                                      <p:to x="100000" y="100000"/>
                                    </p:animScale>
                                    <p:animEffect filter="circle(in)">
                                      <p:cBhvr>
                                        <p:cTn id="102" dur="600">
                                          <p:stCondLst>
                                            <p:cond delay="0"/>
                                          </p:stCondLst>
                                        </p:cTn>
                                        <p:tgtEl>
                                          <p:spTgt spid="20"/>
                                        </p:tgtEl>
                                      </p:cBhvr>
                                    </p:animEffect>
                                  </p:childTnLst>
                                </p:cTn>
                              </p:par>
                              <p:par>
                                <p:cTn id="103" presetID="0" presetClass="entr" presetSubtype="0" decel="50000" fill="hold" grpId="0" nodeType="withEffect">
                                  <p:stCondLst>
                                    <p:cond delay="0"/>
                                  </p:stCondLst>
                                  <p:iterate type="lt">
                                    <p:tmPct val="5000"/>
                                  </p:iterate>
                                  <p:childTnLst>
                                    <p:set>
                                      <p:cBhvr>
                                        <p:cTn id="104" dur="1" fill="hold">
                                          <p:stCondLst>
                                            <p:cond delay="0"/>
                                          </p:stCondLst>
                                        </p:cTn>
                                        <p:tgtEl>
                                          <p:spTgt spid="21"/>
                                        </p:tgtEl>
                                        <p:attrNameLst>
                                          <p:attrName>style.visibility</p:attrName>
                                        </p:attrNameLst>
                                      </p:cBhvr>
                                      <p:to>
                                        <p:strVal val="visible"/>
                                      </p:to>
                                    </p:set>
                                    <p:anim to="" calcmode="lin" valueType="num">
                                      <p:cBhvr>
                                        <p:cTn id="105" dur="450" decel="50000" fill="hold">
                                          <p:stCondLst>
                                            <p:cond delay="0"/>
                                          </p:stCondLst>
                                        </p:cTn>
                                        <p:tgtEl>
                                          <p:spTgt spid="21"/>
                                        </p:tgtEl>
                                        <p:attrNameLst>
                                          <p:attrName>ppt_x</p:attrName>
                                        </p:attrNameLst>
                                      </p:cBhvr>
                                      <p:tavLst>
                                        <p:tav tm="0">
                                          <p:val>
                                            <p:strVal val="#ppt_x+#ppt_w"/>
                                          </p:val>
                                        </p:tav>
                                        <p:tav tm="100000">
                                          <p:val>
                                            <p:strVal val="#ppt_x-#ppt_w/4"/>
                                          </p:val>
                                        </p:tav>
                                      </p:tavLst>
                                    </p:anim>
                                    <p:animScale>
                                      <p:cBhvr>
                                        <p:cTn id="106" dur="450" fill="hold">
                                          <p:stCondLst>
                                            <p:cond delay="0"/>
                                          </p:stCondLst>
                                        </p:cTn>
                                        <p:tgtEl>
                                          <p:spTgt spid="21"/>
                                        </p:tgtEl>
                                      </p:cBhvr>
                                      <p:from x="0" y="0"/>
                                      <p:to x="120000" y="120000"/>
                                    </p:animScale>
                                    <p:anim to="" calcmode="lin" valueType="num">
                                      <p:cBhvr>
                                        <p:cTn id="107" dur="300" fill="hold">
                                          <p:stCondLst>
                                            <p:cond delay="450"/>
                                          </p:stCondLst>
                                        </p:cTn>
                                        <p:tgtEl>
                                          <p:spTgt spid="21"/>
                                        </p:tgtEl>
                                        <p:attrNameLst>
                                          <p:attrName>ppt_x</p:attrName>
                                        </p:attrNameLst>
                                      </p:cBhvr>
                                      <p:tavLst>
                                        <p:tav tm="0">
                                          <p:val>
                                            <p:strVal val="#ppt_x-#ppt_w/4"/>
                                          </p:val>
                                        </p:tav>
                                        <p:tav tm="100000">
                                          <p:val>
                                            <p:strVal val="#ppt_x"/>
                                          </p:val>
                                        </p:tav>
                                      </p:tavLst>
                                    </p:anim>
                                    <p:animScale>
                                      <p:cBhvr>
                                        <p:cTn id="108" dur="300" fill="hold">
                                          <p:stCondLst>
                                            <p:cond delay="450"/>
                                          </p:stCondLst>
                                        </p:cTn>
                                        <p:tgtEl>
                                          <p:spTgt spid="21"/>
                                        </p:tgtEl>
                                      </p:cBhvr>
                                      <p:from x="120000" y="120000"/>
                                      <p:to x="100000" y="100000"/>
                                    </p:animScale>
                                    <p:animEffect filter="circle(in)">
                                      <p:cBhvr>
                                        <p:cTn id="109" dur="600">
                                          <p:stCondLst>
                                            <p:cond delay="0"/>
                                          </p:stCondLst>
                                        </p:cTn>
                                        <p:tgtEl>
                                          <p:spTgt spid="21"/>
                                        </p:tgtEl>
                                      </p:cBhvr>
                                    </p:animEffect>
                                  </p:childTnLst>
                                </p:cTn>
                              </p:par>
                              <p:par>
                                <p:cTn id="110" presetID="0" presetClass="entr" presetSubtype="0" decel="50000" fill="hold" grpId="0" nodeType="withEffect">
                                  <p:stCondLst>
                                    <p:cond delay="0"/>
                                  </p:stCondLst>
                                  <p:iterate type="lt">
                                    <p:tmPct val="5000"/>
                                  </p:iterate>
                                  <p:childTnLst>
                                    <p:set>
                                      <p:cBhvr>
                                        <p:cTn id="111" dur="1" fill="hold">
                                          <p:stCondLst>
                                            <p:cond delay="0"/>
                                          </p:stCondLst>
                                        </p:cTn>
                                        <p:tgtEl>
                                          <p:spTgt spid="22"/>
                                        </p:tgtEl>
                                        <p:attrNameLst>
                                          <p:attrName>style.visibility</p:attrName>
                                        </p:attrNameLst>
                                      </p:cBhvr>
                                      <p:to>
                                        <p:strVal val="visible"/>
                                      </p:to>
                                    </p:set>
                                    <p:anim to="" calcmode="lin" valueType="num">
                                      <p:cBhvr>
                                        <p:cTn id="112" dur="450" decel="50000" fill="hold">
                                          <p:stCondLst>
                                            <p:cond delay="0"/>
                                          </p:stCondLst>
                                        </p:cTn>
                                        <p:tgtEl>
                                          <p:spTgt spid="22"/>
                                        </p:tgtEl>
                                        <p:attrNameLst>
                                          <p:attrName>ppt_x</p:attrName>
                                        </p:attrNameLst>
                                      </p:cBhvr>
                                      <p:tavLst>
                                        <p:tav tm="0">
                                          <p:val>
                                            <p:strVal val="#ppt_x+#ppt_w"/>
                                          </p:val>
                                        </p:tav>
                                        <p:tav tm="100000">
                                          <p:val>
                                            <p:strVal val="#ppt_x-#ppt_w/4"/>
                                          </p:val>
                                        </p:tav>
                                      </p:tavLst>
                                    </p:anim>
                                    <p:animScale>
                                      <p:cBhvr>
                                        <p:cTn id="113" dur="450" fill="hold">
                                          <p:stCondLst>
                                            <p:cond delay="0"/>
                                          </p:stCondLst>
                                        </p:cTn>
                                        <p:tgtEl>
                                          <p:spTgt spid="22"/>
                                        </p:tgtEl>
                                      </p:cBhvr>
                                      <p:from x="0" y="0"/>
                                      <p:to x="120000" y="120000"/>
                                    </p:animScale>
                                    <p:anim to="" calcmode="lin" valueType="num">
                                      <p:cBhvr>
                                        <p:cTn id="114" dur="300" fill="hold">
                                          <p:stCondLst>
                                            <p:cond delay="450"/>
                                          </p:stCondLst>
                                        </p:cTn>
                                        <p:tgtEl>
                                          <p:spTgt spid="22"/>
                                        </p:tgtEl>
                                        <p:attrNameLst>
                                          <p:attrName>ppt_x</p:attrName>
                                        </p:attrNameLst>
                                      </p:cBhvr>
                                      <p:tavLst>
                                        <p:tav tm="0">
                                          <p:val>
                                            <p:strVal val="#ppt_x-#ppt_w/4"/>
                                          </p:val>
                                        </p:tav>
                                        <p:tav tm="100000">
                                          <p:val>
                                            <p:strVal val="#ppt_x"/>
                                          </p:val>
                                        </p:tav>
                                      </p:tavLst>
                                    </p:anim>
                                    <p:animScale>
                                      <p:cBhvr>
                                        <p:cTn id="115" dur="300" fill="hold">
                                          <p:stCondLst>
                                            <p:cond delay="450"/>
                                          </p:stCondLst>
                                        </p:cTn>
                                        <p:tgtEl>
                                          <p:spTgt spid="22"/>
                                        </p:tgtEl>
                                      </p:cBhvr>
                                      <p:from x="120000" y="120000"/>
                                      <p:to x="100000" y="100000"/>
                                    </p:animScale>
                                    <p:animEffect filter="circle(in)">
                                      <p:cBhvr>
                                        <p:cTn id="116" dur="600">
                                          <p:stCondLst>
                                            <p:cond delay="0"/>
                                          </p:stCondLst>
                                        </p:cTn>
                                        <p:tgtEl>
                                          <p:spTgt spid="22"/>
                                        </p:tgtEl>
                                      </p:cBhvr>
                                    </p:animEffect>
                                  </p:childTnLst>
                                </p:cTn>
                              </p:par>
                              <p:par>
                                <p:cTn id="117" presetID="0" presetClass="entr" presetSubtype="0" decel="50000" fill="hold" grpId="0" nodeType="withEffect">
                                  <p:stCondLst>
                                    <p:cond delay="0"/>
                                  </p:stCondLst>
                                  <p:iterate type="lt">
                                    <p:tmPct val="5000"/>
                                  </p:iterate>
                                  <p:childTnLst>
                                    <p:set>
                                      <p:cBhvr>
                                        <p:cTn id="118" dur="1" fill="hold">
                                          <p:stCondLst>
                                            <p:cond delay="0"/>
                                          </p:stCondLst>
                                        </p:cTn>
                                        <p:tgtEl>
                                          <p:spTgt spid="23"/>
                                        </p:tgtEl>
                                        <p:attrNameLst>
                                          <p:attrName>style.visibility</p:attrName>
                                        </p:attrNameLst>
                                      </p:cBhvr>
                                      <p:to>
                                        <p:strVal val="visible"/>
                                      </p:to>
                                    </p:set>
                                    <p:anim to="" calcmode="lin" valueType="num">
                                      <p:cBhvr>
                                        <p:cTn id="119" dur="450" decel="50000" fill="hold">
                                          <p:stCondLst>
                                            <p:cond delay="0"/>
                                          </p:stCondLst>
                                        </p:cTn>
                                        <p:tgtEl>
                                          <p:spTgt spid="23"/>
                                        </p:tgtEl>
                                        <p:attrNameLst>
                                          <p:attrName>ppt_x</p:attrName>
                                        </p:attrNameLst>
                                      </p:cBhvr>
                                      <p:tavLst>
                                        <p:tav tm="0">
                                          <p:val>
                                            <p:strVal val="#ppt_x+#ppt_w"/>
                                          </p:val>
                                        </p:tav>
                                        <p:tav tm="100000">
                                          <p:val>
                                            <p:strVal val="#ppt_x-#ppt_w/4"/>
                                          </p:val>
                                        </p:tav>
                                      </p:tavLst>
                                    </p:anim>
                                    <p:animScale>
                                      <p:cBhvr>
                                        <p:cTn id="120" dur="450" fill="hold">
                                          <p:stCondLst>
                                            <p:cond delay="0"/>
                                          </p:stCondLst>
                                        </p:cTn>
                                        <p:tgtEl>
                                          <p:spTgt spid="23"/>
                                        </p:tgtEl>
                                      </p:cBhvr>
                                      <p:from x="0" y="0"/>
                                      <p:to x="120000" y="120000"/>
                                    </p:animScale>
                                    <p:anim to="" calcmode="lin" valueType="num">
                                      <p:cBhvr>
                                        <p:cTn id="121" dur="300" fill="hold">
                                          <p:stCondLst>
                                            <p:cond delay="450"/>
                                          </p:stCondLst>
                                        </p:cTn>
                                        <p:tgtEl>
                                          <p:spTgt spid="23"/>
                                        </p:tgtEl>
                                        <p:attrNameLst>
                                          <p:attrName>ppt_x</p:attrName>
                                        </p:attrNameLst>
                                      </p:cBhvr>
                                      <p:tavLst>
                                        <p:tav tm="0">
                                          <p:val>
                                            <p:strVal val="#ppt_x-#ppt_w/4"/>
                                          </p:val>
                                        </p:tav>
                                        <p:tav tm="100000">
                                          <p:val>
                                            <p:strVal val="#ppt_x"/>
                                          </p:val>
                                        </p:tav>
                                      </p:tavLst>
                                    </p:anim>
                                    <p:animScale>
                                      <p:cBhvr>
                                        <p:cTn id="122" dur="300" fill="hold">
                                          <p:stCondLst>
                                            <p:cond delay="450"/>
                                          </p:stCondLst>
                                        </p:cTn>
                                        <p:tgtEl>
                                          <p:spTgt spid="23"/>
                                        </p:tgtEl>
                                      </p:cBhvr>
                                      <p:from x="120000" y="120000"/>
                                      <p:to x="100000" y="100000"/>
                                    </p:animScale>
                                    <p:animEffect filter="circle(in)">
                                      <p:cBhvr>
                                        <p:cTn id="123" dur="600">
                                          <p:stCondLst>
                                            <p:cond delay="0"/>
                                          </p:stCondLst>
                                        </p:cTn>
                                        <p:tgtEl>
                                          <p:spTgt spid="23"/>
                                        </p:tgtEl>
                                      </p:cBhvr>
                                    </p:animEffect>
                                  </p:childTnLst>
                                </p:cTn>
                              </p:par>
                              <p:par>
                                <p:cTn id="124" presetID="0" presetClass="entr" presetSubtype="0" decel="50000" fill="hold" grpId="0" nodeType="withEffect">
                                  <p:stCondLst>
                                    <p:cond delay="0"/>
                                  </p:stCondLst>
                                  <p:iterate type="lt">
                                    <p:tmPct val="5000"/>
                                  </p:iterate>
                                  <p:childTnLst>
                                    <p:set>
                                      <p:cBhvr>
                                        <p:cTn id="125" dur="1" fill="hold">
                                          <p:stCondLst>
                                            <p:cond delay="0"/>
                                          </p:stCondLst>
                                        </p:cTn>
                                        <p:tgtEl>
                                          <p:spTgt spid="24"/>
                                        </p:tgtEl>
                                        <p:attrNameLst>
                                          <p:attrName>style.visibility</p:attrName>
                                        </p:attrNameLst>
                                      </p:cBhvr>
                                      <p:to>
                                        <p:strVal val="visible"/>
                                      </p:to>
                                    </p:set>
                                    <p:anim to="" calcmode="lin" valueType="num">
                                      <p:cBhvr>
                                        <p:cTn id="126" dur="450" decel="50000" fill="hold">
                                          <p:stCondLst>
                                            <p:cond delay="0"/>
                                          </p:stCondLst>
                                        </p:cTn>
                                        <p:tgtEl>
                                          <p:spTgt spid="24"/>
                                        </p:tgtEl>
                                        <p:attrNameLst>
                                          <p:attrName>ppt_x</p:attrName>
                                        </p:attrNameLst>
                                      </p:cBhvr>
                                      <p:tavLst>
                                        <p:tav tm="0">
                                          <p:val>
                                            <p:strVal val="#ppt_x+#ppt_w"/>
                                          </p:val>
                                        </p:tav>
                                        <p:tav tm="100000">
                                          <p:val>
                                            <p:strVal val="#ppt_x-#ppt_w/4"/>
                                          </p:val>
                                        </p:tav>
                                      </p:tavLst>
                                    </p:anim>
                                    <p:animScale>
                                      <p:cBhvr>
                                        <p:cTn id="127" dur="450" fill="hold">
                                          <p:stCondLst>
                                            <p:cond delay="0"/>
                                          </p:stCondLst>
                                        </p:cTn>
                                        <p:tgtEl>
                                          <p:spTgt spid="24"/>
                                        </p:tgtEl>
                                      </p:cBhvr>
                                      <p:from x="0" y="0"/>
                                      <p:to x="120000" y="120000"/>
                                    </p:animScale>
                                    <p:anim to="" calcmode="lin" valueType="num">
                                      <p:cBhvr>
                                        <p:cTn id="128" dur="300" fill="hold">
                                          <p:stCondLst>
                                            <p:cond delay="450"/>
                                          </p:stCondLst>
                                        </p:cTn>
                                        <p:tgtEl>
                                          <p:spTgt spid="24"/>
                                        </p:tgtEl>
                                        <p:attrNameLst>
                                          <p:attrName>ppt_x</p:attrName>
                                        </p:attrNameLst>
                                      </p:cBhvr>
                                      <p:tavLst>
                                        <p:tav tm="0">
                                          <p:val>
                                            <p:strVal val="#ppt_x-#ppt_w/4"/>
                                          </p:val>
                                        </p:tav>
                                        <p:tav tm="100000">
                                          <p:val>
                                            <p:strVal val="#ppt_x"/>
                                          </p:val>
                                        </p:tav>
                                      </p:tavLst>
                                    </p:anim>
                                    <p:animScale>
                                      <p:cBhvr>
                                        <p:cTn id="129" dur="300" fill="hold">
                                          <p:stCondLst>
                                            <p:cond delay="450"/>
                                          </p:stCondLst>
                                        </p:cTn>
                                        <p:tgtEl>
                                          <p:spTgt spid="24"/>
                                        </p:tgtEl>
                                      </p:cBhvr>
                                      <p:from x="120000" y="120000"/>
                                      <p:to x="100000" y="100000"/>
                                    </p:animScale>
                                    <p:animEffect filter="circle(in)">
                                      <p:cBhvr>
                                        <p:cTn id="130" dur="600">
                                          <p:stCondLst>
                                            <p:cond delay="0"/>
                                          </p:stCondLst>
                                        </p:cTn>
                                        <p:tgtEl>
                                          <p:spTgt spid="24"/>
                                        </p:tgtEl>
                                      </p:cBhvr>
                                    </p:animEffect>
                                  </p:childTnLst>
                                </p:cTn>
                              </p:par>
                              <p:par>
                                <p:cTn id="131" presetID="0" presetClass="entr" presetSubtype="0" decel="50000" fill="hold" grpId="0" nodeType="withEffect">
                                  <p:stCondLst>
                                    <p:cond delay="0"/>
                                  </p:stCondLst>
                                  <p:iterate type="lt">
                                    <p:tmPct val="5000"/>
                                  </p:iterate>
                                  <p:childTnLst>
                                    <p:set>
                                      <p:cBhvr>
                                        <p:cTn id="132" dur="1" fill="hold">
                                          <p:stCondLst>
                                            <p:cond delay="0"/>
                                          </p:stCondLst>
                                        </p:cTn>
                                        <p:tgtEl>
                                          <p:spTgt spid="25"/>
                                        </p:tgtEl>
                                        <p:attrNameLst>
                                          <p:attrName>style.visibility</p:attrName>
                                        </p:attrNameLst>
                                      </p:cBhvr>
                                      <p:to>
                                        <p:strVal val="visible"/>
                                      </p:to>
                                    </p:set>
                                    <p:anim to="" calcmode="lin" valueType="num">
                                      <p:cBhvr>
                                        <p:cTn id="133" dur="450" decel="50000" fill="hold">
                                          <p:stCondLst>
                                            <p:cond delay="0"/>
                                          </p:stCondLst>
                                        </p:cTn>
                                        <p:tgtEl>
                                          <p:spTgt spid="25"/>
                                        </p:tgtEl>
                                        <p:attrNameLst>
                                          <p:attrName>ppt_x</p:attrName>
                                        </p:attrNameLst>
                                      </p:cBhvr>
                                      <p:tavLst>
                                        <p:tav tm="0">
                                          <p:val>
                                            <p:strVal val="#ppt_x+#ppt_w"/>
                                          </p:val>
                                        </p:tav>
                                        <p:tav tm="100000">
                                          <p:val>
                                            <p:strVal val="#ppt_x-#ppt_w/4"/>
                                          </p:val>
                                        </p:tav>
                                      </p:tavLst>
                                    </p:anim>
                                    <p:animScale>
                                      <p:cBhvr>
                                        <p:cTn id="134" dur="450" fill="hold">
                                          <p:stCondLst>
                                            <p:cond delay="0"/>
                                          </p:stCondLst>
                                        </p:cTn>
                                        <p:tgtEl>
                                          <p:spTgt spid="25"/>
                                        </p:tgtEl>
                                      </p:cBhvr>
                                      <p:from x="0" y="0"/>
                                      <p:to x="120000" y="120000"/>
                                    </p:animScale>
                                    <p:anim to="" calcmode="lin" valueType="num">
                                      <p:cBhvr>
                                        <p:cTn id="135" dur="300" fill="hold">
                                          <p:stCondLst>
                                            <p:cond delay="450"/>
                                          </p:stCondLst>
                                        </p:cTn>
                                        <p:tgtEl>
                                          <p:spTgt spid="25"/>
                                        </p:tgtEl>
                                        <p:attrNameLst>
                                          <p:attrName>ppt_x</p:attrName>
                                        </p:attrNameLst>
                                      </p:cBhvr>
                                      <p:tavLst>
                                        <p:tav tm="0">
                                          <p:val>
                                            <p:strVal val="#ppt_x-#ppt_w/4"/>
                                          </p:val>
                                        </p:tav>
                                        <p:tav tm="100000">
                                          <p:val>
                                            <p:strVal val="#ppt_x"/>
                                          </p:val>
                                        </p:tav>
                                      </p:tavLst>
                                    </p:anim>
                                    <p:animScale>
                                      <p:cBhvr>
                                        <p:cTn id="136" dur="300" fill="hold">
                                          <p:stCondLst>
                                            <p:cond delay="450"/>
                                          </p:stCondLst>
                                        </p:cTn>
                                        <p:tgtEl>
                                          <p:spTgt spid="25"/>
                                        </p:tgtEl>
                                      </p:cBhvr>
                                      <p:from x="120000" y="120000"/>
                                      <p:to x="100000" y="100000"/>
                                    </p:animScale>
                                    <p:animEffect filter="circle(in)">
                                      <p:cBhvr>
                                        <p:cTn id="137" dur="600">
                                          <p:stCondLst>
                                            <p:cond delay="0"/>
                                          </p:stCondLst>
                                        </p:cTn>
                                        <p:tgtEl>
                                          <p:spTgt spid="25"/>
                                        </p:tgtEl>
                                      </p:cBhvr>
                                    </p:animEffect>
                                  </p:childTnLst>
                                </p:cTn>
                              </p:par>
                              <p:par>
                                <p:cTn id="138" presetID="0" presetClass="entr" presetSubtype="0" decel="50000" fill="hold" grpId="0" nodeType="withEffect">
                                  <p:stCondLst>
                                    <p:cond delay="0"/>
                                  </p:stCondLst>
                                  <p:iterate type="lt">
                                    <p:tmPct val="5000"/>
                                  </p:iterate>
                                  <p:childTnLst>
                                    <p:set>
                                      <p:cBhvr>
                                        <p:cTn id="139" dur="1" fill="hold">
                                          <p:stCondLst>
                                            <p:cond delay="0"/>
                                          </p:stCondLst>
                                        </p:cTn>
                                        <p:tgtEl>
                                          <p:spTgt spid="26"/>
                                        </p:tgtEl>
                                        <p:attrNameLst>
                                          <p:attrName>style.visibility</p:attrName>
                                        </p:attrNameLst>
                                      </p:cBhvr>
                                      <p:to>
                                        <p:strVal val="visible"/>
                                      </p:to>
                                    </p:set>
                                    <p:anim to="" calcmode="lin" valueType="num">
                                      <p:cBhvr>
                                        <p:cTn id="140" dur="450" decel="50000" fill="hold">
                                          <p:stCondLst>
                                            <p:cond delay="0"/>
                                          </p:stCondLst>
                                        </p:cTn>
                                        <p:tgtEl>
                                          <p:spTgt spid="26"/>
                                        </p:tgtEl>
                                        <p:attrNameLst>
                                          <p:attrName>ppt_x</p:attrName>
                                        </p:attrNameLst>
                                      </p:cBhvr>
                                      <p:tavLst>
                                        <p:tav tm="0">
                                          <p:val>
                                            <p:strVal val="#ppt_x+#ppt_w"/>
                                          </p:val>
                                        </p:tav>
                                        <p:tav tm="100000">
                                          <p:val>
                                            <p:strVal val="#ppt_x-#ppt_w/4"/>
                                          </p:val>
                                        </p:tav>
                                      </p:tavLst>
                                    </p:anim>
                                    <p:animScale>
                                      <p:cBhvr>
                                        <p:cTn id="141" dur="450" fill="hold">
                                          <p:stCondLst>
                                            <p:cond delay="0"/>
                                          </p:stCondLst>
                                        </p:cTn>
                                        <p:tgtEl>
                                          <p:spTgt spid="26"/>
                                        </p:tgtEl>
                                      </p:cBhvr>
                                      <p:from x="0" y="0"/>
                                      <p:to x="120000" y="120000"/>
                                    </p:animScale>
                                    <p:anim to="" calcmode="lin" valueType="num">
                                      <p:cBhvr>
                                        <p:cTn id="142" dur="300" fill="hold">
                                          <p:stCondLst>
                                            <p:cond delay="450"/>
                                          </p:stCondLst>
                                        </p:cTn>
                                        <p:tgtEl>
                                          <p:spTgt spid="26"/>
                                        </p:tgtEl>
                                        <p:attrNameLst>
                                          <p:attrName>ppt_x</p:attrName>
                                        </p:attrNameLst>
                                      </p:cBhvr>
                                      <p:tavLst>
                                        <p:tav tm="0">
                                          <p:val>
                                            <p:strVal val="#ppt_x-#ppt_w/4"/>
                                          </p:val>
                                        </p:tav>
                                        <p:tav tm="100000">
                                          <p:val>
                                            <p:strVal val="#ppt_x"/>
                                          </p:val>
                                        </p:tav>
                                      </p:tavLst>
                                    </p:anim>
                                    <p:animScale>
                                      <p:cBhvr>
                                        <p:cTn id="143" dur="300" fill="hold">
                                          <p:stCondLst>
                                            <p:cond delay="450"/>
                                          </p:stCondLst>
                                        </p:cTn>
                                        <p:tgtEl>
                                          <p:spTgt spid="26"/>
                                        </p:tgtEl>
                                      </p:cBhvr>
                                      <p:from x="120000" y="120000"/>
                                      <p:to x="100000" y="100000"/>
                                    </p:animScale>
                                    <p:animEffect filter="circle(in)">
                                      <p:cBhvr>
                                        <p:cTn id="144" dur="600">
                                          <p:stCondLst>
                                            <p:cond delay="0"/>
                                          </p:stCondLst>
                                        </p:cTn>
                                        <p:tgtEl>
                                          <p:spTgt spid="26"/>
                                        </p:tgtEl>
                                      </p:cBhvr>
                                    </p:animEffect>
                                  </p:childTnLst>
                                </p:cTn>
                              </p:par>
                              <p:par>
                                <p:cTn id="145" presetID="0" presetClass="entr" presetSubtype="0" decel="50000" fill="hold" grpId="0" nodeType="withEffect">
                                  <p:stCondLst>
                                    <p:cond delay="0"/>
                                  </p:stCondLst>
                                  <p:iterate type="lt">
                                    <p:tmPct val="5000"/>
                                  </p:iterate>
                                  <p:childTnLst>
                                    <p:set>
                                      <p:cBhvr>
                                        <p:cTn id="146" dur="1" fill="hold">
                                          <p:stCondLst>
                                            <p:cond delay="0"/>
                                          </p:stCondLst>
                                        </p:cTn>
                                        <p:tgtEl>
                                          <p:spTgt spid="27"/>
                                        </p:tgtEl>
                                        <p:attrNameLst>
                                          <p:attrName>style.visibility</p:attrName>
                                        </p:attrNameLst>
                                      </p:cBhvr>
                                      <p:to>
                                        <p:strVal val="visible"/>
                                      </p:to>
                                    </p:set>
                                    <p:anim to="" calcmode="lin" valueType="num">
                                      <p:cBhvr>
                                        <p:cTn id="147" dur="450" decel="50000" fill="hold">
                                          <p:stCondLst>
                                            <p:cond delay="0"/>
                                          </p:stCondLst>
                                        </p:cTn>
                                        <p:tgtEl>
                                          <p:spTgt spid="27"/>
                                        </p:tgtEl>
                                        <p:attrNameLst>
                                          <p:attrName>ppt_x</p:attrName>
                                        </p:attrNameLst>
                                      </p:cBhvr>
                                      <p:tavLst>
                                        <p:tav tm="0">
                                          <p:val>
                                            <p:strVal val="#ppt_x+#ppt_w"/>
                                          </p:val>
                                        </p:tav>
                                        <p:tav tm="100000">
                                          <p:val>
                                            <p:strVal val="#ppt_x-#ppt_w/4"/>
                                          </p:val>
                                        </p:tav>
                                      </p:tavLst>
                                    </p:anim>
                                    <p:animScale>
                                      <p:cBhvr>
                                        <p:cTn id="148" dur="450" fill="hold">
                                          <p:stCondLst>
                                            <p:cond delay="0"/>
                                          </p:stCondLst>
                                        </p:cTn>
                                        <p:tgtEl>
                                          <p:spTgt spid="27"/>
                                        </p:tgtEl>
                                      </p:cBhvr>
                                      <p:from x="0" y="0"/>
                                      <p:to x="120000" y="120000"/>
                                    </p:animScale>
                                    <p:anim to="" calcmode="lin" valueType="num">
                                      <p:cBhvr>
                                        <p:cTn id="149" dur="300" fill="hold">
                                          <p:stCondLst>
                                            <p:cond delay="450"/>
                                          </p:stCondLst>
                                        </p:cTn>
                                        <p:tgtEl>
                                          <p:spTgt spid="27"/>
                                        </p:tgtEl>
                                        <p:attrNameLst>
                                          <p:attrName>ppt_x</p:attrName>
                                        </p:attrNameLst>
                                      </p:cBhvr>
                                      <p:tavLst>
                                        <p:tav tm="0">
                                          <p:val>
                                            <p:strVal val="#ppt_x-#ppt_w/4"/>
                                          </p:val>
                                        </p:tav>
                                        <p:tav tm="100000">
                                          <p:val>
                                            <p:strVal val="#ppt_x"/>
                                          </p:val>
                                        </p:tav>
                                      </p:tavLst>
                                    </p:anim>
                                    <p:animScale>
                                      <p:cBhvr>
                                        <p:cTn id="150" dur="300" fill="hold">
                                          <p:stCondLst>
                                            <p:cond delay="450"/>
                                          </p:stCondLst>
                                        </p:cTn>
                                        <p:tgtEl>
                                          <p:spTgt spid="27"/>
                                        </p:tgtEl>
                                      </p:cBhvr>
                                      <p:from x="120000" y="120000"/>
                                      <p:to x="100000" y="100000"/>
                                    </p:animScale>
                                    <p:animEffect filter="circle(in)">
                                      <p:cBhvr>
                                        <p:cTn id="151" dur="600">
                                          <p:stCondLst>
                                            <p:cond delay="0"/>
                                          </p:stCondLst>
                                        </p:cTn>
                                        <p:tgtEl>
                                          <p:spTgt spid="27"/>
                                        </p:tgtEl>
                                      </p:cBhvr>
                                    </p:animEffect>
                                  </p:childTnLst>
                                </p:cTn>
                              </p:par>
                              <p:par>
                                <p:cTn id="152" presetID="0" presetClass="entr" presetSubtype="0" decel="50000" fill="hold" grpId="0" nodeType="withEffect">
                                  <p:stCondLst>
                                    <p:cond delay="0"/>
                                  </p:stCondLst>
                                  <p:iterate type="lt">
                                    <p:tmPct val="5000"/>
                                  </p:iterate>
                                  <p:childTnLst>
                                    <p:set>
                                      <p:cBhvr>
                                        <p:cTn id="153" dur="1" fill="hold">
                                          <p:stCondLst>
                                            <p:cond delay="0"/>
                                          </p:stCondLst>
                                        </p:cTn>
                                        <p:tgtEl>
                                          <p:spTgt spid="28"/>
                                        </p:tgtEl>
                                        <p:attrNameLst>
                                          <p:attrName>style.visibility</p:attrName>
                                        </p:attrNameLst>
                                      </p:cBhvr>
                                      <p:to>
                                        <p:strVal val="visible"/>
                                      </p:to>
                                    </p:set>
                                    <p:anim to="" calcmode="lin" valueType="num">
                                      <p:cBhvr>
                                        <p:cTn id="154" dur="450" decel="50000" fill="hold">
                                          <p:stCondLst>
                                            <p:cond delay="0"/>
                                          </p:stCondLst>
                                        </p:cTn>
                                        <p:tgtEl>
                                          <p:spTgt spid="28"/>
                                        </p:tgtEl>
                                        <p:attrNameLst>
                                          <p:attrName>ppt_x</p:attrName>
                                        </p:attrNameLst>
                                      </p:cBhvr>
                                      <p:tavLst>
                                        <p:tav tm="0">
                                          <p:val>
                                            <p:strVal val="#ppt_x+#ppt_w"/>
                                          </p:val>
                                        </p:tav>
                                        <p:tav tm="100000">
                                          <p:val>
                                            <p:strVal val="#ppt_x-#ppt_w/4"/>
                                          </p:val>
                                        </p:tav>
                                      </p:tavLst>
                                    </p:anim>
                                    <p:animScale>
                                      <p:cBhvr>
                                        <p:cTn id="155" dur="450" fill="hold">
                                          <p:stCondLst>
                                            <p:cond delay="0"/>
                                          </p:stCondLst>
                                        </p:cTn>
                                        <p:tgtEl>
                                          <p:spTgt spid="28"/>
                                        </p:tgtEl>
                                      </p:cBhvr>
                                      <p:from x="0" y="0"/>
                                      <p:to x="120000" y="120000"/>
                                    </p:animScale>
                                    <p:anim to="" calcmode="lin" valueType="num">
                                      <p:cBhvr>
                                        <p:cTn id="156" dur="300" fill="hold">
                                          <p:stCondLst>
                                            <p:cond delay="450"/>
                                          </p:stCondLst>
                                        </p:cTn>
                                        <p:tgtEl>
                                          <p:spTgt spid="28"/>
                                        </p:tgtEl>
                                        <p:attrNameLst>
                                          <p:attrName>ppt_x</p:attrName>
                                        </p:attrNameLst>
                                      </p:cBhvr>
                                      <p:tavLst>
                                        <p:tav tm="0">
                                          <p:val>
                                            <p:strVal val="#ppt_x-#ppt_w/4"/>
                                          </p:val>
                                        </p:tav>
                                        <p:tav tm="100000">
                                          <p:val>
                                            <p:strVal val="#ppt_x"/>
                                          </p:val>
                                        </p:tav>
                                      </p:tavLst>
                                    </p:anim>
                                    <p:animScale>
                                      <p:cBhvr>
                                        <p:cTn id="157" dur="300" fill="hold">
                                          <p:stCondLst>
                                            <p:cond delay="450"/>
                                          </p:stCondLst>
                                        </p:cTn>
                                        <p:tgtEl>
                                          <p:spTgt spid="28"/>
                                        </p:tgtEl>
                                      </p:cBhvr>
                                      <p:from x="120000" y="120000"/>
                                      <p:to x="100000" y="100000"/>
                                    </p:animScale>
                                    <p:animEffect filter="circle(in)">
                                      <p:cBhvr>
                                        <p:cTn id="158" dur="600">
                                          <p:stCondLst>
                                            <p:cond delay="0"/>
                                          </p:stCondLst>
                                        </p:cTn>
                                        <p:tgtEl>
                                          <p:spTgt spid="28"/>
                                        </p:tgtEl>
                                      </p:cBhvr>
                                    </p:animEffect>
                                  </p:childTnLst>
                                </p:cTn>
                              </p:par>
                              <p:par>
                                <p:cTn id="159" presetID="0" presetClass="entr" presetSubtype="0" decel="50000" fill="hold" grpId="0" nodeType="withEffect">
                                  <p:stCondLst>
                                    <p:cond delay="0"/>
                                  </p:stCondLst>
                                  <p:iterate type="lt">
                                    <p:tmPct val="5000"/>
                                  </p:iterate>
                                  <p:childTnLst>
                                    <p:set>
                                      <p:cBhvr>
                                        <p:cTn id="160" dur="1" fill="hold">
                                          <p:stCondLst>
                                            <p:cond delay="0"/>
                                          </p:stCondLst>
                                        </p:cTn>
                                        <p:tgtEl>
                                          <p:spTgt spid="29"/>
                                        </p:tgtEl>
                                        <p:attrNameLst>
                                          <p:attrName>style.visibility</p:attrName>
                                        </p:attrNameLst>
                                      </p:cBhvr>
                                      <p:to>
                                        <p:strVal val="visible"/>
                                      </p:to>
                                    </p:set>
                                    <p:anim to="" calcmode="lin" valueType="num">
                                      <p:cBhvr>
                                        <p:cTn id="161" dur="450" decel="50000" fill="hold">
                                          <p:stCondLst>
                                            <p:cond delay="0"/>
                                          </p:stCondLst>
                                        </p:cTn>
                                        <p:tgtEl>
                                          <p:spTgt spid="29"/>
                                        </p:tgtEl>
                                        <p:attrNameLst>
                                          <p:attrName>ppt_x</p:attrName>
                                        </p:attrNameLst>
                                      </p:cBhvr>
                                      <p:tavLst>
                                        <p:tav tm="0">
                                          <p:val>
                                            <p:strVal val="#ppt_x+#ppt_w"/>
                                          </p:val>
                                        </p:tav>
                                        <p:tav tm="100000">
                                          <p:val>
                                            <p:strVal val="#ppt_x-#ppt_w/4"/>
                                          </p:val>
                                        </p:tav>
                                      </p:tavLst>
                                    </p:anim>
                                    <p:animScale>
                                      <p:cBhvr>
                                        <p:cTn id="162" dur="450" fill="hold">
                                          <p:stCondLst>
                                            <p:cond delay="0"/>
                                          </p:stCondLst>
                                        </p:cTn>
                                        <p:tgtEl>
                                          <p:spTgt spid="29"/>
                                        </p:tgtEl>
                                      </p:cBhvr>
                                      <p:from x="0" y="0"/>
                                      <p:to x="120000" y="120000"/>
                                    </p:animScale>
                                    <p:anim to="" calcmode="lin" valueType="num">
                                      <p:cBhvr>
                                        <p:cTn id="163" dur="300" fill="hold">
                                          <p:stCondLst>
                                            <p:cond delay="450"/>
                                          </p:stCondLst>
                                        </p:cTn>
                                        <p:tgtEl>
                                          <p:spTgt spid="29"/>
                                        </p:tgtEl>
                                        <p:attrNameLst>
                                          <p:attrName>ppt_x</p:attrName>
                                        </p:attrNameLst>
                                      </p:cBhvr>
                                      <p:tavLst>
                                        <p:tav tm="0">
                                          <p:val>
                                            <p:strVal val="#ppt_x-#ppt_w/4"/>
                                          </p:val>
                                        </p:tav>
                                        <p:tav tm="100000">
                                          <p:val>
                                            <p:strVal val="#ppt_x"/>
                                          </p:val>
                                        </p:tav>
                                      </p:tavLst>
                                    </p:anim>
                                    <p:animScale>
                                      <p:cBhvr>
                                        <p:cTn id="164" dur="300" fill="hold">
                                          <p:stCondLst>
                                            <p:cond delay="450"/>
                                          </p:stCondLst>
                                        </p:cTn>
                                        <p:tgtEl>
                                          <p:spTgt spid="29"/>
                                        </p:tgtEl>
                                      </p:cBhvr>
                                      <p:from x="120000" y="120000"/>
                                      <p:to x="100000" y="100000"/>
                                    </p:animScale>
                                    <p:animEffect filter="circle(in)">
                                      <p:cBhvr>
                                        <p:cTn id="165" dur="600">
                                          <p:stCondLst>
                                            <p:cond delay="0"/>
                                          </p:stCondLst>
                                        </p:cTn>
                                        <p:tgtEl>
                                          <p:spTgt spid="29"/>
                                        </p:tgtEl>
                                      </p:cBhvr>
                                    </p:animEffect>
                                  </p:childTnLst>
                                </p:cTn>
                              </p:par>
                              <p:par>
                                <p:cTn id="166" presetID="0" presetClass="entr" presetSubtype="0" decel="50000" fill="hold" grpId="0" nodeType="withEffect">
                                  <p:stCondLst>
                                    <p:cond delay="0"/>
                                  </p:stCondLst>
                                  <p:iterate type="lt">
                                    <p:tmPct val="5000"/>
                                  </p:iterate>
                                  <p:childTnLst>
                                    <p:set>
                                      <p:cBhvr>
                                        <p:cTn id="167" dur="1" fill="hold">
                                          <p:stCondLst>
                                            <p:cond delay="0"/>
                                          </p:stCondLst>
                                        </p:cTn>
                                        <p:tgtEl>
                                          <p:spTgt spid="30"/>
                                        </p:tgtEl>
                                        <p:attrNameLst>
                                          <p:attrName>style.visibility</p:attrName>
                                        </p:attrNameLst>
                                      </p:cBhvr>
                                      <p:to>
                                        <p:strVal val="visible"/>
                                      </p:to>
                                    </p:set>
                                    <p:anim to="" calcmode="lin" valueType="num">
                                      <p:cBhvr>
                                        <p:cTn id="168" dur="450" decel="50000" fill="hold">
                                          <p:stCondLst>
                                            <p:cond delay="0"/>
                                          </p:stCondLst>
                                        </p:cTn>
                                        <p:tgtEl>
                                          <p:spTgt spid="30"/>
                                        </p:tgtEl>
                                        <p:attrNameLst>
                                          <p:attrName>ppt_x</p:attrName>
                                        </p:attrNameLst>
                                      </p:cBhvr>
                                      <p:tavLst>
                                        <p:tav tm="0">
                                          <p:val>
                                            <p:strVal val="#ppt_x+#ppt_w"/>
                                          </p:val>
                                        </p:tav>
                                        <p:tav tm="100000">
                                          <p:val>
                                            <p:strVal val="#ppt_x-#ppt_w/4"/>
                                          </p:val>
                                        </p:tav>
                                      </p:tavLst>
                                    </p:anim>
                                    <p:animScale>
                                      <p:cBhvr>
                                        <p:cTn id="169" dur="450" fill="hold">
                                          <p:stCondLst>
                                            <p:cond delay="0"/>
                                          </p:stCondLst>
                                        </p:cTn>
                                        <p:tgtEl>
                                          <p:spTgt spid="30"/>
                                        </p:tgtEl>
                                      </p:cBhvr>
                                      <p:from x="0" y="0"/>
                                      <p:to x="120000" y="120000"/>
                                    </p:animScale>
                                    <p:anim to="" calcmode="lin" valueType="num">
                                      <p:cBhvr>
                                        <p:cTn id="170" dur="300" fill="hold">
                                          <p:stCondLst>
                                            <p:cond delay="450"/>
                                          </p:stCondLst>
                                        </p:cTn>
                                        <p:tgtEl>
                                          <p:spTgt spid="30"/>
                                        </p:tgtEl>
                                        <p:attrNameLst>
                                          <p:attrName>ppt_x</p:attrName>
                                        </p:attrNameLst>
                                      </p:cBhvr>
                                      <p:tavLst>
                                        <p:tav tm="0">
                                          <p:val>
                                            <p:strVal val="#ppt_x-#ppt_w/4"/>
                                          </p:val>
                                        </p:tav>
                                        <p:tav tm="100000">
                                          <p:val>
                                            <p:strVal val="#ppt_x"/>
                                          </p:val>
                                        </p:tav>
                                      </p:tavLst>
                                    </p:anim>
                                    <p:animScale>
                                      <p:cBhvr>
                                        <p:cTn id="171" dur="300" fill="hold">
                                          <p:stCondLst>
                                            <p:cond delay="450"/>
                                          </p:stCondLst>
                                        </p:cTn>
                                        <p:tgtEl>
                                          <p:spTgt spid="30"/>
                                        </p:tgtEl>
                                      </p:cBhvr>
                                      <p:from x="120000" y="120000"/>
                                      <p:to x="100000" y="100000"/>
                                    </p:animScale>
                                    <p:animEffect filter="circle(in)">
                                      <p:cBhvr>
                                        <p:cTn id="172" dur="600">
                                          <p:stCondLst>
                                            <p:cond delay="0"/>
                                          </p:stCondLst>
                                        </p:cTn>
                                        <p:tgtEl>
                                          <p:spTgt spid="30"/>
                                        </p:tgtEl>
                                      </p:cBhvr>
                                    </p:animEffect>
                                  </p:childTnLst>
                                </p:cTn>
                              </p:par>
                              <p:par>
                                <p:cTn id="173" presetID="0" presetClass="entr" presetSubtype="0" decel="50000" fill="hold" grpId="0" nodeType="withEffect">
                                  <p:stCondLst>
                                    <p:cond delay="0"/>
                                  </p:stCondLst>
                                  <p:iterate type="lt">
                                    <p:tmPct val="5000"/>
                                  </p:iterate>
                                  <p:childTnLst>
                                    <p:set>
                                      <p:cBhvr>
                                        <p:cTn id="174" dur="1" fill="hold">
                                          <p:stCondLst>
                                            <p:cond delay="0"/>
                                          </p:stCondLst>
                                        </p:cTn>
                                        <p:tgtEl>
                                          <p:spTgt spid="31"/>
                                        </p:tgtEl>
                                        <p:attrNameLst>
                                          <p:attrName>style.visibility</p:attrName>
                                        </p:attrNameLst>
                                      </p:cBhvr>
                                      <p:to>
                                        <p:strVal val="visible"/>
                                      </p:to>
                                    </p:set>
                                    <p:anim to="" calcmode="lin" valueType="num">
                                      <p:cBhvr>
                                        <p:cTn id="175" dur="450" decel="50000" fill="hold">
                                          <p:stCondLst>
                                            <p:cond delay="0"/>
                                          </p:stCondLst>
                                        </p:cTn>
                                        <p:tgtEl>
                                          <p:spTgt spid="31"/>
                                        </p:tgtEl>
                                        <p:attrNameLst>
                                          <p:attrName>ppt_x</p:attrName>
                                        </p:attrNameLst>
                                      </p:cBhvr>
                                      <p:tavLst>
                                        <p:tav tm="0">
                                          <p:val>
                                            <p:strVal val="#ppt_x+#ppt_w"/>
                                          </p:val>
                                        </p:tav>
                                        <p:tav tm="100000">
                                          <p:val>
                                            <p:strVal val="#ppt_x-#ppt_w/4"/>
                                          </p:val>
                                        </p:tav>
                                      </p:tavLst>
                                    </p:anim>
                                    <p:animScale>
                                      <p:cBhvr>
                                        <p:cTn id="176" dur="450" fill="hold">
                                          <p:stCondLst>
                                            <p:cond delay="0"/>
                                          </p:stCondLst>
                                        </p:cTn>
                                        <p:tgtEl>
                                          <p:spTgt spid="31"/>
                                        </p:tgtEl>
                                      </p:cBhvr>
                                      <p:from x="0" y="0"/>
                                      <p:to x="120000" y="120000"/>
                                    </p:animScale>
                                    <p:anim to="" calcmode="lin" valueType="num">
                                      <p:cBhvr>
                                        <p:cTn id="177" dur="300" fill="hold">
                                          <p:stCondLst>
                                            <p:cond delay="450"/>
                                          </p:stCondLst>
                                        </p:cTn>
                                        <p:tgtEl>
                                          <p:spTgt spid="31"/>
                                        </p:tgtEl>
                                        <p:attrNameLst>
                                          <p:attrName>ppt_x</p:attrName>
                                        </p:attrNameLst>
                                      </p:cBhvr>
                                      <p:tavLst>
                                        <p:tav tm="0">
                                          <p:val>
                                            <p:strVal val="#ppt_x-#ppt_w/4"/>
                                          </p:val>
                                        </p:tav>
                                        <p:tav tm="100000">
                                          <p:val>
                                            <p:strVal val="#ppt_x"/>
                                          </p:val>
                                        </p:tav>
                                      </p:tavLst>
                                    </p:anim>
                                    <p:animScale>
                                      <p:cBhvr>
                                        <p:cTn id="178" dur="300" fill="hold">
                                          <p:stCondLst>
                                            <p:cond delay="450"/>
                                          </p:stCondLst>
                                        </p:cTn>
                                        <p:tgtEl>
                                          <p:spTgt spid="31"/>
                                        </p:tgtEl>
                                      </p:cBhvr>
                                      <p:from x="120000" y="120000"/>
                                      <p:to x="100000" y="100000"/>
                                    </p:animScale>
                                    <p:animEffect filter="circle(in)">
                                      <p:cBhvr>
                                        <p:cTn id="179" dur="600">
                                          <p:stCondLst>
                                            <p:cond delay="0"/>
                                          </p:stCondLst>
                                        </p:cTn>
                                        <p:tgtEl>
                                          <p:spTgt spid="31"/>
                                        </p:tgtEl>
                                      </p:cBhvr>
                                    </p:animEffect>
                                  </p:childTnLst>
                                </p:cTn>
                              </p:par>
                              <p:par>
                                <p:cTn id="180" presetID="0" presetClass="entr" presetSubtype="0" decel="50000" fill="hold" grpId="0" nodeType="withEffect">
                                  <p:stCondLst>
                                    <p:cond delay="0"/>
                                  </p:stCondLst>
                                  <p:iterate type="lt">
                                    <p:tmPct val="5000"/>
                                  </p:iterate>
                                  <p:childTnLst>
                                    <p:set>
                                      <p:cBhvr>
                                        <p:cTn id="181" dur="1" fill="hold">
                                          <p:stCondLst>
                                            <p:cond delay="0"/>
                                          </p:stCondLst>
                                        </p:cTn>
                                        <p:tgtEl>
                                          <p:spTgt spid="32"/>
                                        </p:tgtEl>
                                        <p:attrNameLst>
                                          <p:attrName>style.visibility</p:attrName>
                                        </p:attrNameLst>
                                      </p:cBhvr>
                                      <p:to>
                                        <p:strVal val="visible"/>
                                      </p:to>
                                    </p:set>
                                    <p:anim to="" calcmode="lin" valueType="num">
                                      <p:cBhvr>
                                        <p:cTn id="182" dur="450" decel="50000" fill="hold">
                                          <p:stCondLst>
                                            <p:cond delay="0"/>
                                          </p:stCondLst>
                                        </p:cTn>
                                        <p:tgtEl>
                                          <p:spTgt spid="32"/>
                                        </p:tgtEl>
                                        <p:attrNameLst>
                                          <p:attrName>ppt_x</p:attrName>
                                        </p:attrNameLst>
                                      </p:cBhvr>
                                      <p:tavLst>
                                        <p:tav tm="0">
                                          <p:val>
                                            <p:strVal val="#ppt_x+#ppt_w"/>
                                          </p:val>
                                        </p:tav>
                                        <p:tav tm="100000">
                                          <p:val>
                                            <p:strVal val="#ppt_x-#ppt_w/4"/>
                                          </p:val>
                                        </p:tav>
                                      </p:tavLst>
                                    </p:anim>
                                    <p:animScale>
                                      <p:cBhvr>
                                        <p:cTn id="183" dur="450" fill="hold">
                                          <p:stCondLst>
                                            <p:cond delay="0"/>
                                          </p:stCondLst>
                                        </p:cTn>
                                        <p:tgtEl>
                                          <p:spTgt spid="32"/>
                                        </p:tgtEl>
                                      </p:cBhvr>
                                      <p:from x="0" y="0"/>
                                      <p:to x="120000" y="120000"/>
                                    </p:animScale>
                                    <p:anim to="" calcmode="lin" valueType="num">
                                      <p:cBhvr>
                                        <p:cTn id="184" dur="300" fill="hold">
                                          <p:stCondLst>
                                            <p:cond delay="450"/>
                                          </p:stCondLst>
                                        </p:cTn>
                                        <p:tgtEl>
                                          <p:spTgt spid="32"/>
                                        </p:tgtEl>
                                        <p:attrNameLst>
                                          <p:attrName>ppt_x</p:attrName>
                                        </p:attrNameLst>
                                      </p:cBhvr>
                                      <p:tavLst>
                                        <p:tav tm="0">
                                          <p:val>
                                            <p:strVal val="#ppt_x-#ppt_w/4"/>
                                          </p:val>
                                        </p:tav>
                                        <p:tav tm="100000">
                                          <p:val>
                                            <p:strVal val="#ppt_x"/>
                                          </p:val>
                                        </p:tav>
                                      </p:tavLst>
                                    </p:anim>
                                    <p:animScale>
                                      <p:cBhvr>
                                        <p:cTn id="185" dur="300" fill="hold">
                                          <p:stCondLst>
                                            <p:cond delay="450"/>
                                          </p:stCondLst>
                                        </p:cTn>
                                        <p:tgtEl>
                                          <p:spTgt spid="32"/>
                                        </p:tgtEl>
                                      </p:cBhvr>
                                      <p:from x="120000" y="120000"/>
                                      <p:to x="100000" y="100000"/>
                                    </p:animScale>
                                    <p:animEffect filter="circle(in)">
                                      <p:cBhvr>
                                        <p:cTn id="186" dur="600">
                                          <p:stCondLst>
                                            <p:cond delay="0"/>
                                          </p:stCondLst>
                                        </p:cTn>
                                        <p:tgtEl>
                                          <p:spTgt spid="32"/>
                                        </p:tgtEl>
                                      </p:cBhvr>
                                    </p:animEffect>
                                  </p:childTnLst>
                                </p:cTn>
                              </p:par>
                              <p:par>
                                <p:cTn id="187" presetID="0" presetClass="entr" presetSubtype="0" decel="50000" fill="hold" grpId="0" nodeType="withEffect">
                                  <p:stCondLst>
                                    <p:cond delay="0"/>
                                  </p:stCondLst>
                                  <p:iterate type="lt">
                                    <p:tmPct val="5000"/>
                                  </p:iterate>
                                  <p:childTnLst>
                                    <p:set>
                                      <p:cBhvr>
                                        <p:cTn id="188" dur="1" fill="hold">
                                          <p:stCondLst>
                                            <p:cond delay="0"/>
                                          </p:stCondLst>
                                        </p:cTn>
                                        <p:tgtEl>
                                          <p:spTgt spid="33"/>
                                        </p:tgtEl>
                                        <p:attrNameLst>
                                          <p:attrName>style.visibility</p:attrName>
                                        </p:attrNameLst>
                                      </p:cBhvr>
                                      <p:to>
                                        <p:strVal val="visible"/>
                                      </p:to>
                                    </p:set>
                                    <p:anim to="" calcmode="lin" valueType="num">
                                      <p:cBhvr>
                                        <p:cTn id="189" dur="450" decel="50000" fill="hold">
                                          <p:stCondLst>
                                            <p:cond delay="0"/>
                                          </p:stCondLst>
                                        </p:cTn>
                                        <p:tgtEl>
                                          <p:spTgt spid="33"/>
                                        </p:tgtEl>
                                        <p:attrNameLst>
                                          <p:attrName>ppt_x</p:attrName>
                                        </p:attrNameLst>
                                      </p:cBhvr>
                                      <p:tavLst>
                                        <p:tav tm="0">
                                          <p:val>
                                            <p:strVal val="#ppt_x+#ppt_w"/>
                                          </p:val>
                                        </p:tav>
                                        <p:tav tm="100000">
                                          <p:val>
                                            <p:strVal val="#ppt_x-#ppt_w/4"/>
                                          </p:val>
                                        </p:tav>
                                      </p:tavLst>
                                    </p:anim>
                                    <p:animScale>
                                      <p:cBhvr>
                                        <p:cTn id="190" dur="450" fill="hold">
                                          <p:stCondLst>
                                            <p:cond delay="0"/>
                                          </p:stCondLst>
                                        </p:cTn>
                                        <p:tgtEl>
                                          <p:spTgt spid="33"/>
                                        </p:tgtEl>
                                      </p:cBhvr>
                                      <p:from x="0" y="0"/>
                                      <p:to x="120000" y="120000"/>
                                    </p:animScale>
                                    <p:anim to="" calcmode="lin" valueType="num">
                                      <p:cBhvr>
                                        <p:cTn id="191" dur="300" fill="hold">
                                          <p:stCondLst>
                                            <p:cond delay="450"/>
                                          </p:stCondLst>
                                        </p:cTn>
                                        <p:tgtEl>
                                          <p:spTgt spid="33"/>
                                        </p:tgtEl>
                                        <p:attrNameLst>
                                          <p:attrName>ppt_x</p:attrName>
                                        </p:attrNameLst>
                                      </p:cBhvr>
                                      <p:tavLst>
                                        <p:tav tm="0">
                                          <p:val>
                                            <p:strVal val="#ppt_x-#ppt_w/4"/>
                                          </p:val>
                                        </p:tav>
                                        <p:tav tm="100000">
                                          <p:val>
                                            <p:strVal val="#ppt_x"/>
                                          </p:val>
                                        </p:tav>
                                      </p:tavLst>
                                    </p:anim>
                                    <p:animScale>
                                      <p:cBhvr>
                                        <p:cTn id="192" dur="300" fill="hold">
                                          <p:stCondLst>
                                            <p:cond delay="450"/>
                                          </p:stCondLst>
                                        </p:cTn>
                                        <p:tgtEl>
                                          <p:spTgt spid="33"/>
                                        </p:tgtEl>
                                      </p:cBhvr>
                                      <p:from x="120000" y="120000"/>
                                      <p:to x="100000" y="100000"/>
                                    </p:animScale>
                                    <p:animEffect filter="circle(in)">
                                      <p:cBhvr>
                                        <p:cTn id="193" dur="600">
                                          <p:stCondLst>
                                            <p:cond delay="0"/>
                                          </p:stCondLst>
                                        </p:cTn>
                                        <p:tgtEl>
                                          <p:spTgt spid="33"/>
                                        </p:tgtEl>
                                      </p:cBhvr>
                                    </p:animEffect>
                                  </p:childTnLst>
                                </p:cTn>
                              </p:par>
                              <p:par>
                                <p:cTn id="194" presetID="0" presetClass="entr" presetSubtype="0" decel="50000" fill="hold" grpId="0" nodeType="withEffect">
                                  <p:stCondLst>
                                    <p:cond delay="0"/>
                                  </p:stCondLst>
                                  <p:iterate type="lt">
                                    <p:tmPct val="5000"/>
                                  </p:iterate>
                                  <p:childTnLst>
                                    <p:set>
                                      <p:cBhvr>
                                        <p:cTn id="195" dur="1" fill="hold">
                                          <p:stCondLst>
                                            <p:cond delay="0"/>
                                          </p:stCondLst>
                                        </p:cTn>
                                        <p:tgtEl>
                                          <p:spTgt spid="34"/>
                                        </p:tgtEl>
                                        <p:attrNameLst>
                                          <p:attrName>style.visibility</p:attrName>
                                        </p:attrNameLst>
                                      </p:cBhvr>
                                      <p:to>
                                        <p:strVal val="visible"/>
                                      </p:to>
                                    </p:set>
                                    <p:anim to="" calcmode="lin" valueType="num">
                                      <p:cBhvr>
                                        <p:cTn id="196" dur="450" decel="50000" fill="hold">
                                          <p:stCondLst>
                                            <p:cond delay="0"/>
                                          </p:stCondLst>
                                        </p:cTn>
                                        <p:tgtEl>
                                          <p:spTgt spid="34"/>
                                        </p:tgtEl>
                                        <p:attrNameLst>
                                          <p:attrName>ppt_x</p:attrName>
                                        </p:attrNameLst>
                                      </p:cBhvr>
                                      <p:tavLst>
                                        <p:tav tm="0">
                                          <p:val>
                                            <p:strVal val="#ppt_x+#ppt_w"/>
                                          </p:val>
                                        </p:tav>
                                        <p:tav tm="100000">
                                          <p:val>
                                            <p:strVal val="#ppt_x-#ppt_w/4"/>
                                          </p:val>
                                        </p:tav>
                                      </p:tavLst>
                                    </p:anim>
                                    <p:animScale>
                                      <p:cBhvr>
                                        <p:cTn id="197" dur="450" fill="hold">
                                          <p:stCondLst>
                                            <p:cond delay="0"/>
                                          </p:stCondLst>
                                        </p:cTn>
                                        <p:tgtEl>
                                          <p:spTgt spid="34"/>
                                        </p:tgtEl>
                                      </p:cBhvr>
                                      <p:from x="0" y="0"/>
                                      <p:to x="120000" y="120000"/>
                                    </p:animScale>
                                    <p:anim to="" calcmode="lin" valueType="num">
                                      <p:cBhvr>
                                        <p:cTn id="198" dur="300" fill="hold">
                                          <p:stCondLst>
                                            <p:cond delay="450"/>
                                          </p:stCondLst>
                                        </p:cTn>
                                        <p:tgtEl>
                                          <p:spTgt spid="34"/>
                                        </p:tgtEl>
                                        <p:attrNameLst>
                                          <p:attrName>ppt_x</p:attrName>
                                        </p:attrNameLst>
                                      </p:cBhvr>
                                      <p:tavLst>
                                        <p:tav tm="0">
                                          <p:val>
                                            <p:strVal val="#ppt_x-#ppt_w/4"/>
                                          </p:val>
                                        </p:tav>
                                        <p:tav tm="100000">
                                          <p:val>
                                            <p:strVal val="#ppt_x"/>
                                          </p:val>
                                        </p:tav>
                                      </p:tavLst>
                                    </p:anim>
                                    <p:animScale>
                                      <p:cBhvr>
                                        <p:cTn id="199" dur="300" fill="hold">
                                          <p:stCondLst>
                                            <p:cond delay="450"/>
                                          </p:stCondLst>
                                        </p:cTn>
                                        <p:tgtEl>
                                          <p:spTgt spid="34"/>
                                        </p:tgtEl>
                                      </p:cBhvr>
                                      <p:from x="120000" y="120000"/>
                                      <p:to x="100000" y="100000"/>
                                    </p:animScale>
                                    <p:animEffect filter="circle(in)">
                                      <p:cBhvr>
                                        <p:cTn id="200" dur="600">
                                          <p:stCondLst>
                                            <p:cond delay="0"/>
                                          </p:stCondLst>
                                        </p:cTn>
                                        <p:tgtEl>
                                          <p:spTgt spid="34"/>
                                        </p:tgtEl>
                                      </p:cBhvr>
                                    </p:animEffect>
                                  </p:childTnLst>
                                </p:cTn>
                              </p:par>
                              <p:par>
                                <p:cTn id="201" presetID="0" presetClass="entr" presetSubtype="0" decel="50000" fill="hold" grpId="0" nodeType="withEffect">
                                  <p:stCondLst>
                                    <p:cond delay="0"/>
                                  </p:stCondLst>
                                  <p:iterate type="lt">
                                    <p:tmPct val="5000"/>
                                  </p:iterate>
                                  <p:childTnLst>
                                    <p:set>
                                      <p:cBhvr>
                                        <p:cTn id="202" dur="1" fill="hold">
                                          <p:stCondLst>
                                            <p:cond delay="0"/>
                                          </p:stCondLst>
                                        </p:cTn>
                                        <p:tgtEl>
                                          <p:spTgt spid="35"/>
                                        </p:tgtEl>
                                        <p:attrNameLst>
                                          <p:attrName>style.visibility</p:attrName>
                                        </p:attrNameLst>
                                      </p:cBhvr>
                                      <p:to>
                                        <p:strVal val="visible"/>
                                      </p:to>
                                    </p:set>
                                    <p:anim to="" calcmode="lin" valueType="num">
                                      <p:cBhvr>
                                        <p:cTn id="203" dur="450" decel="50000" fill="hold">
                                          <p:stCondLst>
                                            <p:cond delay="0"/>
                                          </p:stCondLst>
                                        </p:cTn>
                                        <p:tgtEl>
                                          <p:spTgt spid="35"/>
                                        </p:tgtEl>
                                        <p:attrNameLst>
                                          <p:attrName>ppt_x</p:attrName>
                                        </p:attrNameLst>
                                      </p:cBhvr>
                                      <p:tavLst>
                                        <p:tav tm="0">
                                          <p:val>
                                            <p:strVal val="#ppt_x+#ppt_w"/>
                                          </p:val>
                                        </p:tav>
                                        <p:tav tm="100000">
                                          <p:val>
                                            <p:strVal val="#ppt_x-#ppt_w/4"/>
                                          </p:val>
                                        </p:tav>
                                      </p:tavLst>
                                    </p:anim>
                                    <p:animScale>
                                      <p:cBhvr>
                                        <p:cTn id="204" dur="450" fill="hold">
                                          <p:stCondLst>
                                            <p:cond delay="0"/>
                                          </p:stCondLst>
                                        </p:cTn>
                                        <p:tgtEl>
                                          <p:spTgt spid="35"/>
                                        </p:tgtEl>
                                      </p:cBhvr>
                                      <p:from x="0" y="0"/>
                                      <p:to x="120000" y="120000"/>
                                    </p:animScale>
                                    <p:anim to="" calcmode="lin" valueType="num">
                                      <p:cBhvr>
                                        <p:cTn id="205" dur="300" fill="hold">
                                          <p:stCondLst>
                                            <p:cond delay="450"/>
                                          </p:stCondLst>
                                        </p:cTn>
                                        <p:tgtEl>
                                          <p:spTgt spid="35"/>
                                        </p:tgtEl>
                                        <p:attrNameLst>
                                          <p:attrName>ppt_x</p:attrName>
                                        </p:attrNameLst>
                                      </p:cBhvr>
                                      <p:tavLst>
                                        <p:tav tm="0">
                                          <p:val>
                                            <p:strVal val="#ppt_x-#ppt_w/4"/>
                                          </p:val>
                                        </p:tav>
                                        <p:tav tm="100000">
                                          <p:val>
                                            <p:strVal val="#ppt_x"/>
                                          </p:val>
                                        </p:tav>
                                      </p:tavLst>
                                    </p:anim>
                                    <p:animScale>
                                      <p:cBhvr>
                                        <p:cTn id="206" dur="300" fill="hold">
                                          <p:stCondLst>
                                            <p:cond delay="450"/>
                                          </p:stCondLst>
                                        </p:cTn>
                                        <p:tgtEl>
                                          <p:spTgt spid="35"/>
                                        </p:tgtEl>
                                      </p:cBhvr>
                                      <p:from x="120000" y="120000"/>
                                      <p:to x="100000" y="100000"/>
                                    </p:animScale>
                                    <p:animEffect filter="circle(in)">
                                      <p:cBhvr>
                                        <p:cTn id="207" dur="600">
                                          <p:stCondLst>
                                            <p:cond delay="0"/>
                                          </p:stCondLst>
                                        </p:cTn>
                                        <p:tgtEl>
                                          <p:spTgt spid="35"/>
                                        </p:tgtEl>
                                      </p:cBhvr>
                                    </p:animEffect>
                                  </p:childTnLst>
                                </p:cTn>
                              </p:par>
                              <p:par>
                                <p:cTn id="208" presetID="0" presetClass="entr" presetSubtype="0" decel="50000" fill="hold" grpId="0" nodeType="withEffect">
                                  <p:stCondLst>
                                    <p:cond delay="0"/>
                                  </p:stCondLst>
                                  <p:iterate type="lt">
                                    <p:tmPct val="5000"/>
                                  </p:iterate>
                                  <p:childTnLst>
                                    <p:set>
                                      <p:cBhvr>
                                        <p:cTn id="209" dur="1" fill="hold">
                                          <p:stCondLst>
                                            <p:cond delay="0"/>
                                          </p:stCondLst>
                                        </p:cTn>
                                        <p:tgtEl>
                                          <p:spTgt spid="36"/>
                                        </p:tgtEl>
                                        <p:attrNameLst>
                                          <p:attrName>style.visibility</p:attrName>
                                        </p:attrNameLst>
                                      </p:cBhvr>
                                      <p:to>
                                        <p:strVal val="visible"/>
                                      </p:to>
                                    </p:set>
                                    <p:anim to="" calcmode="lin" valueType="num">
                                      <p:cBhvr>
                                        <p:cTn id="210" dur="450" decel="50000" fill="hold">
                                          <p:stCondLst>
                                            <p:cond delay="0"/>
                                          </p:stCondLst>
                                        </p:cTn>
                                        <p:tgtEl>
                                          <p:spTgt spid="36"/>
                                        </p:tgtEl>
                                        <p:attrNameLst>
                                          <p:attrName>ppt_x</p:attrName>
                                        </p:attrNameLst>
                                      </p:cBhvr>
                                      <p:tavLst>
                                        <p:tav tm="0">
                                          <p:val>
                                            <p:strVal val="#ppt_x+#ppt_w"/>
                                          </p:val>
                                        </p:tav>
                                        <p:tav tm="100000">
                                          <p:val>
                                            <p:strVal val="#ppt_x-#ppt_w/4"/>
                                          </p:val>
                                        </p:tav>
                                      </p:tavLst>
                                    </p:anim>
                                    <p:animScale>
                                      <p:cBhvr>
                                        <p:cTn id="211" dur="450" fill="hold">
                                          <p:stCondLst>
                                            <p:cond delay="0"/>
                                          </p:stCondLst>
                                        </p:cTn>
                                        <p:tgtEl>
                                          <p:spTgt spid="36"/>
                                        </p:tgtEl>
                                      </p:cBhvr>
                                      <p:from x="0" y="0"/>
                                      <p:to x="120000" y="120000"/>
                                    </p:animScale>
                                    <p:anim to="" calcmode="lin" valueType="num">
                                      <p:cBhvr>
                                        <p:cTn id="212" dur="300" fill="hold">
                                          <p:stCondLst>
                                            <p:cond delay="450"/>
                                          </p:stCondLst>
                                        </p:cTn>
                                        <p:tgtEl>
                                          <p:spTgt spid="36"/>
                                        </p:tgtEl>
                                        <p:attrNameLst>
                                          <p:attrName>ppt_x</p:attrName>
                                        </p:attrNameLst>
                                      </p:cBhvr>
                                      <p:tavLst>
                                        <p:tav tm="0">
                                          <p:val>
                                            <p:strVal val="#ppt_x-#ppt_w/4"/>
                                          </p:val>
                                        </p:tav>
                                        <p:tav tm="100000">
                                          <p:val>
                                            <p:strVal val="#ppt_x"/>
                                          </p:val>
                                        </p:tav>
                                      </p:tavLst>
                                    </p:anim>
                                    <p:animScale>
                                      <p:cBhvr>
                                        <p:cTn id="213" dur="300" fill="hold">
                                          <p:stCondLst>
                                            <p:cond delay="450"/>
                                          </p:stCondLst>
                                        </p:cTn>
                                        <p:tgtEl>
                                          <p:spTgt spid="36"/>
                                        </p:tgtEl>
                                      </p:cBhvr>
                                      <p:from x="120000" y="120000"/>
                                      <p:to x="100000" y="100000"/>
                                    </p:animScale>
                                    <p:animEffect filter="circle(in)">
                                      <p:cBhvr>
                                        <p:cTn id="214" dur="600">
                                          <p:stCondLst>
                                            <p:cond delay="0"/>
                                          </p:stCondLst>
                                        </p:cTn>
                                        <p:tgtEl>
                                          <p:spTgt spid="36"/>
                                        </p:tgtEl>
                                      </p:cBhvr>
                                    </p:animEffect>
                                  </p:childTnLst>
                                </p:cTn>
                              </p:par>
                              <p:par>
                                <p:cTn id="215" presetID="0" presetClass="entr" presetSubtype="0" decel="50000" fill="hold" grpId="0" nodeType="withEffect">
                                  <p:stCondLst>
                                    <p:cond delay="0"/>
                                  </p:stCondLst>
                                  <p:iterate type="lt">
                                    <p:tmPct val="5000"/>
                                  </p:iterate>
                                  <p:childTnLst>
                                    <p:set>
                                      <p:cBhvr>
                                        <p:cTn id="216" dur="1" fill="hold">
                                          <p:stCondLst>
                                            <p:cond delay="0"/>
                                          </p:stCondLst>
                                        </p:cTn>
                                        <p:tgtEl>
                                          <p:spTgt spid="37"/>
                                        </p:tgtEl>
                                        <p:attrNameLst>
                                          <p:attrName>style.visibility</p:attrName>
                                        </p:attrNameLst>
                                      </p:cBhvr>
                                      <p:to>
                                        <p:strVal val="visible"/>
                                      </p:to>
                                    </p:set>
                                    <p:anim to="" calcmode="lin" valueType="num">
                                      <p:cBhvr>
                                        <p:cTn id="217" dur="450" decel="50000" fill="hold">
                                          <p:stCondLst>
                                            <p:cond delay="0"/>
                                          </p:stCondLst>
                                        </p:cTn>
                                        <p:tgtEl>
                                          <p:spTgt spid="37"/>
                                        </p:tgtEl>
                                        <p:attrNameLst>
                                          <p:attrName>ppt_x</p:attrName>
                                        </p:attrNameLst>
                                      </p:cBhvr>
                                      <p:tavLst>
                                        <p:tav tm="0">
                                          <p:val>
                                            <p:strVal val="#ppt_x+#ppt_w"/>
                                          </p:val>
                                        </p:tav>
                                        <p:tav tm="100000">
                                          <p:val>
                                            <p:strVal val="#ppt_x-#ppt_w/4"/>
                                          </p:val>
                                        </p:tav>
                                      </p:tavLst>
                                    </p:anim>
                                    <p:animScale>
                                      <p:cBhvr>
                                        <p:cTn id="218" dur="450" fill="hold">
                                          <p:stCondLst>
                                            <p:cond delay="0"/>
                                          </p:stCondLst>
                                        </p:cTn>
                                        <p:tgtEl>
                                          <p:spTgt spid="37"/>
                                        </p:tgtEl>
                                      </p:cBhvr>
                                      <p:from x="0" y="0"/>
                                      <p:to x="120000" y="120000"/>
                                    </p:animScale>
                                    <p:anim to="" calcmode="lin" valueType="num">
                                      <p:cBhvr>
                                        <p:cTn id="219" dur="300" fill="hold">
                                          <p:stCondLst>
                                            <p:cond delay="450"/>
                                          </p:stCondLst>
                                        </p:cTn>
                                        <p:tgtEl>
                                          <p:spTgt spid="37"/>
                                        </p:tgtEl>
                                        <p:attrNameLst>
                                          <p:attrName>ppt_x</p:attrName>
                                        </p:attrNameLst>
                                      </p:cBhvr>
                                      <p:tavLst>
                                        <p:tav tm="0">
                                          <p:val>
                                            <p:strVal val="#ppt_x-#ppt_w/4"/>
                                          </p:val>
                                        </p:tav>
                                        <p:tav tm="100000">
                                          <p:val>
                                            <p:strVal val="#ppt_x"/>
                                          </p:val>
                                        </p:tav>
                                      </p:tavLst>
                                    </p:anim>
                                    <p:animScale>
                                      <p:cBhvr>
                                        <p:cTn id="220" dur="300" fill="hold">
                                          <p:stCondLst>
                                            <p:cond delay="450"/>
                                          </p:stCondLst>
                                        </p:cTn>
                                        <p:tgtEl>
                                          <p:spTgt spid="37"/>
                                        </p:tgtEl>
                                      </p:cBhvr>
                                      <p:from x="120000" y="120000"/>
                                      <p:to x="100000" y="100000"/>
                                    </p:animScale>
                                    <p:animEffect filter="circle(in)">
                                      <p:cBhvr>
                                        <p:cTn id="221" dur="600">
                                          <p:stCondLst>
                                            <p:cond delay="0"/>
                                          </p:stCondLst>
                                        </p:cTn>
                                        <p:tgtEl>
                                          <p:spTgt spid="37"/>
                                        </p:tgtEl>
                                      </p:cBhvr>
                                    </p:animEffect>
                                  </p:childTnLst>
                                </p:cTn>
                              </p:par>
                              <p:par>
                                <p:cTn id="222" presetID="0" presetClass="entr" presetSubtype="0" decel="50000" fill="hold" grpId="0" nodeType="withEffect">
                                  <p:stCondLst>
                                    <p:cond delay="0"/>
                                  </p:stCondLst>
                                  <p:iterate type="lt">
                                    <p:tmPct val="5000"/>
                                  </p:iterate>
                                  <p:childTnLst>
                                    <p:set>
                                      <p:cBhvr>
                                        <p:cTn id="223" dur="1" fill="hold">
                                          <p:stCondLst>
                                            <p:cond delay="0"/>
                                          </p:stCondLst>
                                        </p:cTn>
                                        <p:tgtEl>
                                          <p:spTgt spid="38"/>
                                        </p:tgtEl>
                                        <p:attrNameLst>
                                          <p:attrName>style.visibility</p:attrName>
                                        </p:attrNameLst>
                                      </p:cBhvr>
                                      <p:to>
                                        <p:strVal val="visible"/>
                                      </p:to>
                                    </p:set>
                                    <p:anim to="" calcmode="lin" valueType="num">
                                      <p:cBhvr>
                                        <p:cTn id="224" dur="450" decel="50000" fill="hold">
                                          <p:stCondLst>
                                            <p:cond delay="0"/>
                                          </p:stCondLst>
                                        </p:cTn>
                                        <p:tgtEl>
                                          <p:spTgt spid="38"/>
                                        </p:tgtEl>
                                        <p:attrNameLst>
                                          <p:attrName>ppt_x</p:attrName>
                                        </p:attrNameLst>
                                      </p:cBhvr>
                                      <p:tavLst>
                                        <p:tav tm="0">
                                          <p:val>
                                            <p:strVal val="#ppt_x+#ppt_w"/>
                                          </p:val>
                                        </p:tav>
                                        <p:tav tm="100000">
                                          <p:val>
                                            <p:strVal val="#ppt_x-#ppt_w/4"/>
                                          </p:val>
                                        </p:tav>
                                      </p:tavLst>
                                    </p:anim>
                                    <p:animScale>
                                      <p:cBhvr>
                                        <p:cTn id="225" dur="450" fill="hold">
                                          <p:stCondLst>
                                            <p:cond delay="0"/>
                                          </p:stCondLst>
                                        </p:cTn>
                                        <p:tgtEl>
                                          <p:spTgt spid="38"/>
                                        </p:tgtEl>
                                      </p:cBhvr>
                                      <p:from x="0" y="0"/>
                                      <p:to x="120000" y="120000"/>
                                    </p:animScale>
                                    <p:anim to="" calcmode="lin" valueType="num">
                                      <p:cBhvr>
                                        <p:cTn id="226" dur="300" fill="hold">
                                          <p:stCondLst>
                                            <p:cond delay="450"/>
                                          </p:stCondLst>
                                        </p:cTn>
                                        <p:tgtEl>
                                          <p:spTgt spid="38"/>
                                        </p:tgtEl>
                                        <p:attrNameLst>
                                          <p:attrName>ppt_x</p:attrName>
                                        </p:attrNameLst>
                                      </p:cBhvr>
                                      <p:tavLst>
                                        <p:tav tm="0">
                                          <p:val>
                                            <p:strVal val="#ppt_x-#ppt_w/4"/>
                                          </p:val>
                                        </p:tav>
                                        <p:tav tm="100000">
                                          <p:val>
                                            <p:strVal val="#ppt_x"/>
                                          </p:val>
                                        </p:tav>
                                      </p:tavLst>
                                    </p:anim>
                                    <p:animScale>
                                      <p:cBhvr>
                                        <p:cTn id="227" dur="300" fill="hold">
                                          <p:stCondLst>
                                            <p:cond delay="450"/>
                                          </p:stCondLst>
                                        </p:cTn>
                                        <p:tgtEl>
                                          <p:spTgt spid="38"/>
                                        </p:tgtEl>
                                      </p:cBhvr>
                                      <p:from x="120000" y="120000"/>
                                      <p:to x="100000" y="100000"/>
                                    </p:animScale>
                                    <p:animEffect filter="circle(in)">
                                      <p:cBhvr>
                                        <p:cTn id="228" dur="600">
                                          <p:stCondLst>
                                            <p:cond delay="0"/>
                                          </p:stCondLst>
                                        </p:cTn>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MH" val="20170819233622"/>
  <p:tag name="MH_LIBRARY" val="GRAPHIC"/>
  <p:tag name="MH_TYPE" val="Other"/>
  <p:tag name="MH_ORDER" val="10"/>
  <p:tag name="PA" val="v4.0.0"/>
</p:tagLst>
</file>

<file path=ppt/tags/tag101.xml><?xml version="1.0" encoding="utf-8"?>
<p:tagLst xmlns:p="http://schemas.openxmlformats.org/presentationml/2006/main">
  <p:tag name="MH" val="20170819233622"/>
  <p:tag name="MH_LIBRARY" val="GRAPHIC"/>
  <p:tag name="MH_TYPE" val="Text"/>
  <p:tag name="MH_ORDER" val="3"/>
  <p:tag name="PA" val="v4.0.0"/>
</p:tagLst>
</file>

<file path=ppt/tags/tag102.xml><?xml version="1.0" encoding="utf-8"?>
<p:tagLst xmlns:p="http://schemas.openxmlformats.org/presentationml/2006/main">
  <p:tag name="MH" val="20170819233622"/>
  <p:tag name="MH_LIBRARY" val="GRAPHIC"/>
  <p:tag name="MH_TYPE" val="SubTitle"/>
  <p:tag name="MH_ORDER" val="3"/>
  <p:tag name="PA" val="v4.0.0"/>
</p:tagLst>
</file>

<file path=ppt/tags/tag103.xml><?xml version="1.0" encoding="utf-8"?>
<p:tagLst xmlns:p="http://schemas.openxmlformats.org/presentationml/2006/main">
  <p:tag name="MH" val="20170819233622"/>
  <p:tag name="MH_LIBRARY" val="GRAPHIC"/>
  <p:tag name="MH_TYPE" val="Text"/>
  <p:tag name="MH_ORDER" val="4"/>
  <p:tag name="PA" val="v4.0.0"/>
</p:tagLst>
</file>

<file path=ppt/tags/tag104.xml><?xml version="1.0" encoding="utf-8"?>
<p:tagLst xmlns:p="http://schemas.openxmlformats.org/presentationml/2006/main">
  <p:tag name="MH" val="20170819233622"/>
  <p:tag name="MH_LIBRARY" val="GRAPHIC"/>
  <p:tag name="MH_TYPE" val="SubTitle"/>
  <p:tag name="MH_ORDER" val="4"/>
  <p:tag name="PA" val="v4.0.0"/>
</p:tagLst>
</file>

<file path=ppt/tags/tag105.xml><?xml version="1.0" encoding="utf-8"?>
<p:tagLst xmlns:p="http://schemas.openxmlformats.org/presentationml/2006/main">
  <p:tag name="MH" val="20170819233622"/>
  <p:tag name="MH_LIBRARY" val="GRAPHIC"/>
  <p:tag name="MH_TYPE" val="Text"/>
  <p:tag name="MH_ORDER" val="1"/>
  <p:tag name="PA" val="v4.0.0"/>
</p:tagLst>
</file>

<file path=ppt/tags/tag106.xml><?xml version="1.0" encoding="utf-8"?>
<p:tagLst xmlns:p="http://schemas.openxmlformats.org/presentationml/2006/main">
  <p:tag name="MH" val="20170819233622"/>
  <p:tag name="MH_LIBRARY" val="GRAPHIC"/>
  <p:tag name="MH_TYPE" val="SubTitle"/>
  <p:tag name="MH_ORDER" val="1"/>
  <p:tag name="PA" val="v4.0.0"/>
</p:tagLst>
</file>

<file path=ppt/tags/tag107.xml><?xml version="1.0" encoding="utf-8"?>
<p:tagLst xmlns:p="http://schemas.openxmlformats.org/presentationml/2006/main">
  <p:tag name="MH" val="20170819233622"/>
  <p:tag name="MH_LIBRARY" val="GRAPHIC"/>
  <p:tag name="MH_TYPE" val="Text"/>
  <p:tag name="MH_ORDER" val="2"/>
  <p:tag name="PA" val="v4.0.0"/>
</p:tagLst>
</file>

<file path=ppt/tags/tag108.xml><?xml version="1.0" encoding="utf-8"?>
<p:tagLst xmlns:p="http://schemas.openxmlformats.org/presentationml/2006/main">
  <p:tag name="MH" val="20170819233622"/>
  <p:tag name="MH_LIBRARY" val="GRAPHIC"/>
  <p:tag name="MH_TYPE" val="SubTitle"/>
  <p:tag name="MH_ORDER" val="2"/>
  <p:tag name="PA" val="v4.0.0"/>
</p:tagLst>
</file>

<file path=ppt/tags/tag109.xml><?xml version="1.0" encoding="utf-8"?>
<p:tagLst xmlns:p="http://schemas.openxmlformats.org/presentationml/2006/main">
  <p:tag name="MH" val="20170819233622"/>
  <p:tag name="MH_LIBRARY" val="GRAPHIC"/>
  <p:tag name="MH_TYPE" val="Other"/>
  <p:tag name="MH_ORDER" val="11"/>
  <p:tag name="PA" val="v4.0.0"/>
</p:tagLst>
</file>

<file path=ppt/tags/tag11.xml><?xml version="1.0" encoding="utf-8"?>
<p:tagLst xmlns:p="http://schemas.openxmlformats.org/presentationml/2006/main">
  <p:tag name="PA" val="v4.0.0"/>
</p:tagLst>
</file>

<file path=ppt/tags/tag110.xml><?xml version="1.0" encoding="utf-8"?>
<p:tagLst xmlns:p="http://schemas.openxmlformats.org/presentationml/2006/main">
  <p:tag name="MH" val="20170819233622"/>
  <p:tag name="MH_LIBRARY" val="GRAPHIC"/>
  <p:tag name="MH_TYPE" val="Other"/>
  <p:tag name="MH_ORDER" val="12"/>
  <p:tag name="PA" val="v4.0.0"/>
</p:tagLst>
</file>

<file path=ppt/tags/tag111.xml><?xml version="1.0" encoding="utf-8"?>
<p:tagLst xmlns:p="http://schemas.openxmlformats.org/presentationml/2006/main">
  <p:tag name="MH" val="20170819233622"/>
  <p:tag name="MH_LIBRARY" val="GRAPHIC"/>
  <p:tag name="MH_TYPE" val="Other"/>
  <p:tag name="MH_ORDER" val="13"/>
  <p:tag name="PA" val="v4.0.0"/>
</p:tagLst>
</file>

<file path=ppt/tags/tag112.xml><?xml version="1.0" encoding="utf-8"?>
<p:tagLst xmlns:p="http://schemas.openxmlformats.org/presentationml/2006/main">
  <p:tag name="MH" val="20170819233622"/>
  <p:tag name="MH_LIBRARY" val="GRAPHIC"/>
  <p:tag name="MH_TYPE" val="Other"/>
  <p:tag name="MH_ORDER" val="14"/>
  <p:tag name="PA" val="v4.0.0"/>
</p:tagLst>
</file>

<file path=ppt/tags/tag113.xml><?xml version="1.0" encoding="utf-8"?>
<p:tagLst xmlns:p="http://schemas.openxmlformats.org/presentationml/2006/main">
  <p:tag name="MH" val="20170819234006"/>
  <p:tag name="MH_LIBRARY" val="GRAPHIC"/>
  <p:tag name="MH_TYPE" val="Text"/>
  <p:tag name="MH_ORDER" val="1"/>
  <p:tag name="PA" val="v4.0.0"/>
</p:tagLst>
</file>

<file path=ppt/tags/tag114.xml><?xml version="1.0" encoding="utf-8"?>
<p:tagLst xmlns:p="http://schemas.openxmlformats.org/presentationml/2006/main">
  <p:tag name="MH" val="20170819234006"/>
  <p:tag name="MH_LIBRARY" val="GRAPHIC"/>
  <p:tag name="MH_TYPE" val="SubTitle"/>
  <p:tag name="MH_ORDER" val="1"/>
  <p:tag name="PA" val="v4.0.0"/>
</p:tagLst>
</file>

<file path=ppt/tags/tag115.xml><?xml version="1.0" encoding="utf-8"?>
<p:tagLst xmlns:p="http://schemas.openxmlformats.org/presentationml/2006/main">
  <p:tag name="MH" val="20170819234006"/>
  <p:tag name="MH_LIBRARY" val="GRAPHIC"/>
  <p:tag name="MH_TYPE" val="Other"/>
  <p:tag name="MH_ORDER" val="1"/>
  <p:tag name="PA" val="v4.0.0"/>
</p:tagLst>
</file>

<file path=ppt/tags/tag116.xml><?xml version="1.0" encoding="utf-8"?>
<p:tagLst xmlns:p="http://schemas.openxmlformats.org/presentationml/2006/main">
  <p:tag name="MH" val="20170819234006"/>
  <p:tag name="MH_LIBRARY" val="GRAPHIC"/>
  <p:tag name="MH_TYPE" val="Text"/>
  <p:tag name="MH_ORDER" val="2"/>
  <p:tag name="PA" val="v4.0.0"/>
</p:tagLst>
</file>

<file path=ppt/tags/tag117.xml><?xml version="1.0" encoding="utf-8"?>
<p:tagLst xmlns:p="http://schemas.openxmlformats.org/presentationml/2006/main">
  <p:tag name="MH" val="20170819234006"/>
  <p:tag name="MH_LIBRARY" val="GRAPHIC"/>
  <p:tag name="MH_TYPE" val="SubTitle"/>
  <p:tag name="MH_ORDER" val="2"/>
  <p:tag name="PA" val="v4.0.0"/>
</p:tagLst>
</file>

<file path=ppt/tags/tag118.xml><?xml version="1.0" encoding="utf-8"?>
<p:tagLst xmlns:p="http://schemas.openxmlformats.org/presentationml/2006/main">
  <p:tag name="MH" val="20170819234006"/>
  <p:tag name="MH_LIBRARY" val="GRAPHIC"/>
  <p:tag name="MH_TYPE" val="Other"/>
  <p:tag name="MH_ORDER" val="2"/>
  <p:tag name="PA" val="v4.0.0"/>
</p:tagLst>
</file>

<file path=ppt/tags/tag119.xml><?xml version="1.0" encoding="utf-8"?>
<p:tagLst xmlns:p="http://schemas.openxmlformats.org/presentationml/2006/main">
  <p:tag name="MH" val="20170819234006"/>
  <p:tag name="MH_LIBRARY" val="GRAPHIC"/>
  <p:tag name="MH_TYPE" val="Text"/>
  <p:tag name="MH_ORDER" val="3"/>
  <p:tag name="PA" val="v4.0.0"/>
</p:tagLst>
</file>

<file path=ppt/tags/tag12.xml><?xml version="1.0" encoding="utf-8"?>
<p:tagLst xmlns:p="http://schemas.openxmlformats.org/presentationml/2006/main">
  <p:tag name="PA" val="v4.0.0"/>
</p:tagLst>
</file>

<file path=ppt/tags/tag120.xml><?xml version="1.0" encoding="utf-8"?>
<p:tagLst xmlns:p="http://schemas.openxmlformats.org/presentationml/2006/main">
  <p:tag name="MH" val="20170819234006"/>
  <p:tag name="MH_LIBRARY" val="GRAPHIC"/>
  <p:tag name="MH_TYPE" val="SubTitle"/>
  <p:tag name="MH_ORDER" val="3"/>
  <p:tag name="PA" val="v4.0.0"/>
</p:tagLst>
</file>

<file path=ppt/tags/tag121.xml><?xml version="1.0" encoding="utf-8"?>
<p:tagLst xmlns:p="http://schemas.openxmlformats.org/presentationml/2006/main">
  <p:tag name="MH" val="20170819234006"/>
  <p:tag name="MH_LIBRARY" val="GRAPHIC"/>
  <p:tag name="MH_TYPE" val="Other"/>
  <p:tag name="MH_ORDER" val="3"/>
  <p:tag name="PA" val="v4.0.0"/>
</p:tagLst>
</file>

<file path=ppt/tags/tag122.xml><?xml version="1.0" encoding="utf-8"?>
<p:tagLst xmlns:p="http://schemas.openxmlformats.org/presentationml/2006/main">
  <p:tag name="MH" val="20170819234148"/>
  <p:tag name="MH_LIBRARY" val="GRAPHIC"/>
  <p:tag name="MH_TYPE" val="Other"/>
  <p:tag name="MH_ORDER" val="1"/>
  <p:tag name="PA" val="v4.0.0"/>
</p:tagLst>
</file>

<file path=ppt/tags/tag123.xml><?xml version="1.0" encoding="utf-8"?>
<p:tagLst xmlns:p="http://schemas.openxmlformats.org/presentationml/2006/main">
  <p:tag name="MH" val="20170819234148"/>
  <p:tag name="MH_LIBRARY" val="GRAPHIC"/>
  <p:tag name="MH_TYPE" val="SubTitle"/>
  <p:tag name="MH_ORDER" val="1"/>
  <p:tag name="PA" val="v4.0.0"/>
</p:tagLst>
</file>

<file path=ppt/tags/tag124.xml><?xml version="1.0" encoding="utf-8"?>
<p:tagLst xmlns:p="http://schemas.openxmlformats.org/presentationml/2006/main">
  <p:tag name="MH" val="20170819234148"/>
  <p:tag name="MH_LIBRARY" val="GRAPHIC"/>
  <p:tag name="MH_TYPE" val="Other"/>
  <p:tag name="MH_ORDER" val="2"/>
  <p:tag name="PA" val="v4.0.0"/>
</p:tagLst>
</file>

<file path=ppt/tags/tag125.xml><?xml version="1.0" encoding="utf-8"?>
<p:tagLst xmlns:p="http://schemas.openxmlformats.org/presentationml/2006/main">
  <p:tag name="MH" val="20170819234148"/>
  <p:tag name="MH_LIBRARY" val="GRAPHIC"/>
  <p:tag name="MH_TYPE" val="SubTitle"/>
  <p:tag name="MH_ORDER" val="2"/>
  <p:tag name="PA" val="v4.0.0"/>
</p:tagLst>
</file>

<file path=ppt/tags/tag126.xml><?xml version="1.0" encoding="utf-8"?>
<p:tagLst xmlns:p="http://schemas.openxmlformats.org/presentationml/2006/main">
  <p:tag name="MH" val="20170819234148"/>
  <p:tag name="MH_LIBRARY" val="GRAPHIC"/>
  <p:tag name="MH_TYPE" val="Other"/>
  <p:tag name="MH_ORDER" val="3"/>
  <p:tag name="PA" val="v4.0.0"/>
</p:tagLst>
</file>

<file path=ppt/tags/tag127.xml><?xml version="1.0" encoding="utf-8"?>
<p:tagLst xmlns:p="http://schemas.openxmlformats.org/presentationml/2006/main">
  <p:tag name="MH" val="20170819234148"/>
  <p:tag name="MH_LIBRARY" val="GRAPHIC"/>
  <p:tag name="MH_TYPE" val="SubTitle"/>
  <p:tag name="MH_ORDER" val="3"/>
  <p:tag name="PA" val="v4.0.0"/>
</p:tagLst>
</file>

<file path=ppt/tags/tag128.xml><?xml version="1.0" encoding="utf-8"?>
<p:tagLst xmlns:p="http://schemas.openxmlformats.org/presentationml/2006/main">
  <p:tag name="MH" val="20170819234148"/>
  <p:tag name="MH_LIBRARY" val="GRAPHIC"/>
  <p:tag name="MH_TYPE" val="Other"/>
  <p:tag name="MH_ORDER" val="4"/>
  <p:tag name="PA" val="v4.0.0"/>
</p:tagLst>
</file>

<file path=ppt/tags/tag129.xml><?xml version="1.0" encoding="utf-8"?>
<p:tagLst xmlns:p="http://schemas.openxmlformats.org/presentationml/2006/main">
  <p:tag name="MH" val="20170819234148"/>
  <p:tag name="MH_LIBRARY" val="GRAPHIC"/>
  <p:tag name="MH_TYPE" val="SubTitle"/>
  <p:tag name="MH_ORDER" val="4"/>
  <p:tag name="PA" val="v4.0.0"/>
</p:tagLst>
</file>

<file path=ppt/tags/tag13.xml><?xml version="1.0" encoding="utf-8"?>
<p:tagLst xmlns:p="http://schemas.openxmlformats.org/presentationml/2006/main">
  <p:tag name="PA" val="v4.0.0"/>
</p:tagLst>
</file>

<file path=ppt/tags/tag130.xml><?xml version="1.0" encoding="utf-8"?>
<p:tagLst xmlns:p="http://schemas.openxmlformats.org/presentationml/2006/main">
  <p:tag name="MH" val="20170819234148"/>
  <p:tag name="MH_LIBRARY" val="GRAPHIC"/>
  <p:tag name="MH_TYPE" val="Other"/>
  <p:tag name="MH_ORDER" val="5"/>
  <p:tag name="PA" val="v4.0.0"/>
</p:tagLst>
</file>

<file path=ppt/tags/tag131.xml><?xml version="1.0" encoding="utf-8"?>
<p:tagLst xmlns:p="http://schemas.openxmlformats.org/presentationml/2006/main">
  <p:tag name="MH" val="20170819234148"/>
  <p:tag name="MH_LIBRARY" val="GRAPHIC"/>
  <p:tag name="MH_TYPE" val="SubTitle"/>
  <p:tag name="MH_ORDER" val="5"/>
  <p:tag name="PA" val="v4.0.0"/>
</p:tagLst>
</file>

<file path=ppt/tags/tag132.xml><?xml version="1.0" encoding="utf-8"?>
<p:tagLst xmlns:p="http://schemas.openxmlformats.org/presentationml/2006/main">
  <p:tag name="MH" val="20170819234148"/>
  <p:tag name="MH_LIBRARY" val="GRAPHIC"/>
  <p:tag name="MH_TYPE" val="Desc"/>
  <p:tag name="MH_ORDER" val="1"/>
  <p:tag name="PA" val="v4.0.0"/>
</p:tagLst>
</file>

<file path=ppt/tags/tag133.xml><?xml version="1.0" encoding="utf-8"?>
<p:tagLst xmlns:p="http://schemas.openxmlformats.org/presentationml/2006/main">
  <p:tag name="PA" val="v4.0.0"/>
</p:tagLst>
</file>

<file path=ppt/tags/tag134.xml><?xml version="1.0" encoding="utf-8"?>
<p:tagLst xmlns:p="http://schemas.openxmlformats.org/presentationml/2006/main">
  <p:tag name="PA" val="v4.0.0"/>
</p:tagLst>
</file>

<file path=ppt/tags/tag135.xml><?xml version="1.0" encoding="utf-8"?>
<p:tagLst xmlns:p="http://schemas.openxmlformats.org/presentationml/2006/main">
  <p:tag name="PA" val="v4.0.0"/>
</p:tagLst>
</file>

<file path=ppt/tags/tag136.xml><?xml version="1.0" encoding="utf-8"?>
<p:tagLst xmlns:p="http://schemas.openxmlformats.org/presentationml/2006/main">
  <p:tag name="MH" val="20170819234319"/>
  <p:tag name="MH_LIBRARY" val="GRAPHIC"/>
  <p:tag name="MH_TYPE" val="SubTitle"/>
  <p:tag name="MH_ORDER" val="1"/>
  <p:tag name="PA" val="v4.0.0"/>
</p:tagLst>
</file>

<file path=ppt/tags/tag137.xml><?xml version="1.0" encoding="utf-8"?>
<p:tagLst xmlns:p="http://schemas.openxmlformats.org/presentationml/2006/main">
  <p:tag name="MH" val="20170819234319"/>
  <p:tag name="MH_LIBRARY" val="GRAPHIC"/>
  <p:tag name="MH_TYPE" val="Other"/>
  <p:tag name="MH_ORDER" val="1"/>
  <p:tag name="PA" val="v4.0.0"/>
</p:tagLst>
</file>

<file path=ppt/tags/tag138.xml><?xml version="1.0" encoding="utf-8"?>
<p:tagLst xmlns:p="http://schemas.openxmlformats.org/presentationml/2006/main">
  <p:tag name="MH" val="20170819234319"/>
  <p:tag name="MH_LIBRARY" val="GRAPHIC"/>
  <p:tag name="MH_TYPE" val="SubTitle"/>
  <p:tag name="MH_ORDER" val="2"/>
  <p:tag name="PA" val="v4.0.0"/>
</p:tagLst>
</file>

<file path=ppt/tags/tag139.xml><?xml version="1.0" encoding="utf-8"?>
<p:tagLst xmlns:p="http://schemas.openxmlformats.org/presentationml/2006/main">
  <p:tag name="MH" val="20170819234319"/>
  <p:tag name="MH_LIBRARY" val="GRAPHIC"/>
  <p:tag name="MH_TYPE" val="Other"/>
  <p:tag name="MH_ORDER" val="2"/>
  <p:tag name="PA" val="v4.0.0"/>
</p:tagLst>
</file>

<file path=ppt/tags/tag14.xml><?xml version="1.0" encoding="utf-8"?>
<p:tagLst xmlns:p="http://schemas.openxmlformats.org/presentationml/2006/main">
  <p:tag name="PA" val="v4.0.0"/>
</p:tagLst>
</file>

<file path=ppt/tags/tag140.xml><?xml version="1.0" encoding="utf-8"?>
<p:tagLst xmlns:p="http://schemas.openxmlformats.org/presentationml/2006/main">
  <p:tag name="MH" val="20170819234319"/>
  <p:tag name="MH_LIBRARY" val="GRAPHIC"/>
  <p:tag name="MH_TYPE" val="SubTitle"/>
  <p:tag name="MH_ORDER" val="3"/>
  <p:tag name="PA" val="v4.0.0"/>
</p:tagLst>
</file>

<file path=ppt/tags/tag141.xml><?xml version="1.0" encoding="utf-8"?>
<p:tagLst xmlns:p="http://schemas.openxmlformats.org/presentationml/2006/main">
  <p:tag name="MH" val="20170819234319"/>
  <p:tag name="MH_LIBRARY" val="GRAPHIC"/>
  <p:tag name="MH_TYPE" val="Other"/>
  <p:tag name="MH_ORDER" val="3"/>
  <p:tag name="PA" val="v4.0.0"/>
</p:tagLst>
</file>

<file path=ppt/tags/tag142.xml><?xml version="1.0" encoding="utf-8"?>
<p:tagLst xmlns:p="http://schemas.openxmlformats.org/presentationml/2006/main">
  <p:tag name="MH" val="20170819234319"/>
  <p:tag name="MH_LIBRARY" val="GRAPHIC"/>
  <p:tag name="MH_TYPE" val="SubTitle"/>
  <p:tag name="MH_ORDER" val="4"/>
  <p:tag name="PA" val="v4.0.0"/>
</p:tagLst>
</file>

<file path=ppt/tags/tag143.xml><?xml version="1.0" encoding="utf-8"?>
<p:tagLst xmlns:p="http://schemas.openxmlformats.org/presentationml/2006/main">
  <p:tag name="MH" val="20170819234319"/>
  <p:tag name="MH_LIBRARY" val="GRAPHIC"/>
  <p:tag name="MH_TYPE" val="Other"/>
  <p:tag name="MH_ORDER" val="4"/>
  <p:tag name="PA" val="v4.0.0"/>
</p:tagLst>
</file>

<file path=ppt/tags/tag144.xml><?xml version="1.0" encoding="utf-8"?>
<p:tagLst xmlns:p="http://schemas.openxmlformats.org/presentationml/2006/main">
  <p:tag name="MH" val="20170819234319"/>
  <p:tag name="MH_LIBRARY" val="GRAPHIC"/>
  <p:tag name="MH_TYPE" val="Text"/>
  <p:tag name="MH_ORDER" val="1"/>
  <p:tag name="PA" val="v4.0.0"/>
</p:tagLst>
</file>

<file path=ppt/tags/tag145.xml><?xml version="1.0" encoding="utf-8"?>
<p:tagLst xmlns:p="http://schemas.openxmlformats.org/presentationml/2006/main">
  <p:tag name="MH" val="20170819234319"/>
  <p:tag name="MH_LIBRARY" val="GRAPHIC"/>
  <p:tag name="MH_TYPE" val="Text"/>
  <p:tag name="MH_ORDER" val="2"/>
  <p:tag name="PA" val="v4.0.0"/>
</p:tagLst>
</file>

<file path=ppt/tags/tag146.xml><?xml version="1.0" encoding="utf-8"?>
<p:tagLst xmlns:p="http://schemas.openxmlformats.org/presentationml/2006/main">
  <p:tag name="MH" val="20170819234319"/>
  <p:tag name="MH_LIBRARY" val="GRAPHIC"/>
  <p:tag name="MH_TYPE" val="Text"/>
  <p:tag name="MH_ORDER" val="3"/>
  <p:tag name="PA" val="v4.0.0"/>
</p:tagLst>
</file>

<file path=ppt/tags/tag147.xml><?xml version="1.0" encoding="utf-8"?>
<p:tagLst xmlns:p="http://schemas.openxmlformats.org/presentationml/2006/main">
  <p:tag name="MH" val="20170819234319"/>
  <p:tag name="MH_LIBRARY" val="GRAPHIC"/>
  <p:tag name="MH_TYPE" val="Text"/>
  <p:tag name="MH_ORDER" val="4"/>
  <p:tag name="PA" val="v4.0.0"/>
</p:tagLst>
</file>

<file path=ppt/tags/tag148.xml><?xml version="1.0" encoding="utf-8"?>
<p:tagLst xmlns:p="http://schemas.openxmlformats.org/presentationml/2006/main">
  <p:tag name="MH" val="20170819234617"/>
  <p:tag name="MH_LIBRARY" val="GRAPHIC"/>
  <p:tag name="MH_TYPE" val="SubTitle"/>
  <p:tag name="MH_ORDER" val="2"/>
  <p:tag name="PA" val="v4.0.0"/>
</p:tagLst>
</file>

<file path=ppt/tags/tag149.xml><?xml version="1.0" encoding="utf-8"?>
<p:tagLst xmlns:p="http://schemas.openxmlformats.org/presentationml/2006/main">
  <p:tag name="MH" val="20170819234617"/>
  <p:tag name="MH_LIBRARY" val="GRAPHIC"/>
  <p:tag name="MH_TYPE" val="Other"/>
  <p:tag name="MH_ORDER" val="1"/>
  <p:tag name="PA" val="v4.0.0"/>
</p:tagLst>
</file>

<file path=ppt/tags/tag15.xml><?xml version="1.0" encoding="utf-8"?>
<p:tagLst xmlns:p="http://schemas.openxmlformats.org/presentationml/2006/main">
  <p:tag name="MH" val="20170819230950"/>
  <p:tag name="MH_LIBRARY" val="GRAPHIC"/>
  <p:tag name="MH_TYPE" val="Other"/>
  <p:tag name="MH_ORDER" val="1"/>
  <p:tag name="PA" val="v4.0.0"/>
</p:tagLst>
</file>

<file path=ppt/tags/tag150.xml><?xml version="1.0" encoding="utf-8"?>
<p:tagLst xmlns:p="http://schemas.openxmlformats.org/presentationml/2006/main">
  <p:tag name="MH" val="20170819234617"/>
  <p:tag name="MH_LIBRARY" val="GRAPHIC"/>
  <p:tag name="MH_TYPE" val="Text"/>
  <p:tag name="MH_ORDER" val="1"/>
  <p:tag name="PA" val="v4.0.0"/>
</p:tagLst>
</file>

<file path=ppt/tags/tag151.xml><?xml version="1.0" encoding="utf-8"?>
<p:tagLst xmlns:p="http://schemas.openxmlformats.org/presentationml/2006/main">
  <p:tag name="MH" val="20170819234617"/>
  <p:tag name="MH_LIBRARY" val="GRAPHIC"/>
  <p:tag name="MH_TYPE" val="SubTitle"/>
  <p:tag name="MH_ORDER" val="1"/>
  <p:tag name="PA" val="v4.0.0"/>
</p:tagLst>
</file>

<file path=ppt/tags/tag152.xml><?xml version="1.0" encoding="utf-8"?>
<p:tagLst xmlns:p="http://schemas.openxmlformats.org/presentationml/2006/main">
  <p:tag name="MH" val="20170819234617"/>
  <p:tag name="MH_LIBRARY" val="GRAPHIC"/>
  <p:tag name="MH_TYPE" val="Other"/>
  <p:tag name="MH_ORDER" val="2"/>
  <p:tag name="PA" val="v4.0.0"/>
</p:tagLst>
</file>

<file path=ppt/tags/tag153.xml><?xml version="1.0" encoding="utf-8"?>
<p:tagLst xmlns:p="http://schemas.openxmlformats.org/presentationml/2006/main">
  <p:tag name="MH" val="20170819234617"/>
  <p:tag name="MH_LIBRARY" val="GRAPHIC"/>
  <p:tag name="MH_TYPE" val="Text"/>
  <p:tag name="MH_ORDER" val="2"/>
  <p:tag name="PA" val="v4.0.0"/>
</p:tagLst>
</file>

<file path=ppt/tags/tag154.xml><?xml version="1.0" encoding="utf-8"?>
<p:tagLst xmlns:p="http://schemas.openxmlformats.org/presentationml/2006/main">
  <p:tag name="MH" val="20170819232149"/>
  <p:tag name="MH_LIBRARY" val="GRAPHIC"/>
  <p:tag name="MH_TYPE" val="Other"/>
  <p:tag name="MH_ORDER" val="1"/>
  <p:tag name="PA" val="v4.0.0"/>
</p:tagLst>
</file>

<file path=ppt/tags/tag155.xml><?xml version="1.0" encoding="utf-8"?>
<p:tagLst xmlns:p="http://schemas.openxmlformats.org/presentationml/2006/main">
  <p:tag name="MH" val="20170819232149"/>
  <p:tag name="MH_LIBRARY" val="GRAPHIC"/>
  <p:tag name="MH_TYPE" val="Other"/>
  <p:tag name="MH_ORDER" val="2"/>
  <p:tag name="PA" val="v4.0.0"/>
</p:tagLst>
</file>

<file path=ppt/tags/tag156.xml><?xml version="1.0" encoding="utf-8"?>
<p:tagLst xmlns:p="http://schemas.openxmlformats.org/presentationml/2006/main">
  <p:tag name="MH" val="20170819232149"/>
  <p:tag name="MH_LIBRARY" val="GRAPHIC"/>
  <p:tag name="MH_TYPE" val="SubTitle"/>
  <p:tag name="MH_ORDER" val="1"/>
  <p:tag name="PA" val="v4.0.0"/>
</p:tagLst>
</file>

<file path=ppt/tags/tag157.xml><?xml version="1.0" encoding="utf-8"?>
<p:tagLst xmlns:p="http://schemas.openxmlformats.org/presentationml/2006/main">
  <p:tag name="MH" val="20170819232149"/>
  <p:tag name="MH_LIBRARY" val="GRAPHIC"/>
  <p:tag name="MH_TYPE" val="Other"/>
  <p:tag name="MH_ORDER" val="3"/>
  <p:tag name="PA" val="v4.0.0"/>
</p:tagLst>
</file>

<file path=ppt/tags/tag158.xml><?xml version="1.0" encoding="utf-8"?>
<p:tagLst xmlns:p="http://schemas.openxmlformats.org/presentationml/2006/main">
  <p:tag name="MH" val="20170819232149"/>
  <p:tag name="MH_LIBRARY" val="GRAPHIC"/>
  <p:tag name="MH_TYPE" val="Other"/>
  <p:tag name="MH_ORDER" val="4"/>
  <p:tag name="PA" val="v4.0.0"/>
</p:tagLst>
</file>

<file path=ppt/tags/tag159.xml><?xml version="1.0" encoding="utf-8"?>
<p:tagLst xmlns:p="http://schemas.openxmlformats.org/presentationml/2006/main">
  <p:tag name="MH" val="20170819232149"/>
  <p:tag name="MH_LIBRARY" val="GRAPHIC"/>
  <p:tag name="MH_TYPE" val="SubTitle"/>
  <p:tag name="MH_ORDER" val="2"/>
  <p:tag name="PA" val="v4.0.0"/>
</p:tagLst>
</file>

<file path=ppt/tags/tag16.xml><?xml version="1.0" encoding="utf-8"?>
<p:tagLst xmlns:p="http://schemas.openxmlformats.org/presentationml/2006/main">
  <p:tag name="MH" val="20170819230950"/>
  <p:tag name="MH_LIBRARY" val="GRAPHIC"/>
  <p:tag name="MH_TYPE" val="Other"/>
  <p:tag name="MH_ORDER" val="2"/>
  <p:tag name="PA" val="v4.0.0"/>
</p:tagLst>
</file>

<file path=ppt/tags/tag160.xml><?xml version="1.0" encoding="utf-8"?>
<p:tagLst xmlns:p="http://schemas.openxmlformats.org/presentationml/2006/main">
  <p:tag name="MH" val="20170819232149"/>
  <p:tag name="MH_LIBRARY" val="GRAPHIC"/>
  <p:tag name="MH_TYPE" val="Other"/>
  <p:tag name="MH_ORDER" val="5"/>
  <p:tag name="PA" val="v4.0.0"/>
</p:tagLst>
</file>

<file path=ppt/tags/tag161.xml><?xml version="1.0" encoding="utf-8"?>
<p:tagLst xmlns:p="http://schemas.openxmlformats.org/presentationml/2006/main">
  <p:tag name="MH" val="20170819232149"/>
  <p:tag name="MH_LIBRARY" val="GRAPHIC"/>
  <p:tag name="MH_TYPE" val="Other"/>
  <p:tag name="MH_ORDER" val="6"/>
  <p:tag name="PA" val="v4.0.0"/>
</p:tagLst>
</file>

<file path=ppt/tags/tag162.xml><?xml version="1.0" encoding="utf-8"?>
<p:tagLst xmlns:p="http://schemas.openxmlformats.org/presentationml/2006/main">
  <p:tag name="MH" val="20170819232149"/>
  <p:tag name="MH_LIBRARY" val="GRAPHIC"/>
  <p:tag name="MH_TYPE" val="SubTitle"/>
  <p:tag name="MH_ORDER" val="3"/>
  <p:tag name="PA" val="v4.0.0"/>
</p:tagLst>
</file>

<file path=ppt/tags/tag163.xml><?xml version="1.0" encoding="utf-8"?>
<p:tagLst xmlns:p="http://schemas.openxmlformats.org/presentationml/2006/main">
  <p:tag name="MH" val="20170819232149"/>
  <p:tag name="MH_LIBRARY" val="GRAPHIC"/>
  <p:tag name="MH_TYPE" val="Desc"/>
  <p:tag name="MH_ORDER" val="1"/>
  <p:tag name="PA" val="v4.0.0"/>
</p:tagLst>
</file>

<file path=ppt/tags/tag164.xml><?xml version="1.0" encoding="utf-8"?>
<p:tagLst xmlns:p="http://schemas.openxmlformats.org/presentationml/2006/main">
  <p:tag name="MH" val="20170819233836"/>
  <p:tag name="MH_LIBRARY" val="GRAPHIC"/>
  <p:tag name="MH_TYPE" val="Desc"/>
  <p:tag name="MH_ORDER" val="1"/>
  <p:tag name="PA" val="v4.0.0"/>
</p:tagLst>
</file>

<file path=ppt/tags/tag165.xml><?xml version="1.0" encoding="utf-8"?>
<p:tagLst xmlns:p="http://schemas.openxmlformats.org/presentationml/2006/main">
  <p:tag name="MH" val="20170819233836"/>
  <p:tag name="MH_LIBRARY" val="GRAPHIC"/>
  <p:tag name="MH_TYPE" val="Other"/>
  <p:tag name="MH_ORDER" val="1"/>
  <p:tag name="PA" val="v4.0.0"/>
</p:tagLst>
</file>

<file path=ppt/tags/tag166.xml><?xml version="1.0" encoding="utf-8"?>
<p:tagLst xmlns:p="http://schemas.openxmlformats.org/presentationml/2006/main">
  <p:tag name="MH" val="20170819233836"/>
  <p:tag name="MH_LIBRARY" val="GRAPHIC"/>
  <p:tag name="MH_TYPE" val="Other"/>
  <p:tag name="MH_ORDER" val="2"/>
  <p:tag name="PA" val="v4.0.0"/>
</p:tagLst>
</file>

<file path=ppt/tags/tag167.xml><?xml version="1.0" encoding="utf-8"?>
<p:tagLst xmlns:p="http://schemas.openxmlformats.org/presentationml/2006/main">
  <p:tag name="MH" val="20170819233836"/>
  <p:tag name="MH_LIBRARY" val="GRAPHIC"/>
  <p:tag name="MH_TYPE" val="Other"/>
  <p:tag name="MH_ORDER" val="3"/>
  <p:tag name="PA" val="v4.0.0"/>
</p:tagLst>
</file>

<file path=ppt/tags/tag168.xml><?xml version="1.0" encoding="utf-8"?>
<p:tagLst xmlns:p="http://schemas.openxmlformats.org/presentationml/2006/main">
  <p:tag name="MH" val="20170819233836"/>
  <p:tag name="MH_LIBRARY" val="GRAPHIC"/>
  <p:tag name="MH_TYPE" val="SubTitle"/>
  <p:tag name="MH_ORDER" val="1"/>
  <p:tag name="PA" val="v4.0.0"/>
</p:tagLst>
</file>

<file path=ppt/tags/tag169.xml><?xml version="1.0" encoding="utf-8"?>
<p:tagLst xmlns:p="http://schemas.openxmlformats.org/presentationml/2006/main">
  <p:tag name="MH" val="20170819233836"/>
  <p:tag name="MH_LIBRARY" val="GRAPHIC"/>
  <p:tag name="MH_TYPE" val="Other"/>
  <p:tag name="MH_ORDER" val="4"/>
  <p:tag name="PA" val="v4.0.0"/>
</p:tagLst>
</file>

<file path=ppt/tags/tag17.xml><?xml version="1.0" encoding="utf-8"?>
<p:tagLst xmlns:p="http://schemas.openxmlformats.org/presentationml/2006/main">
  <p:tag name="MH" val="20170819230950"/>
  <p:tag name="MH_LIBRARY" val="GRAPHIC"/>
  <p:tag name="MH_TYPE" val="Other"/>
  <p:tag name="MH_ORDER" val="3"/>
  <p:tag name="PA" val="v4.0.0"/>
</p:tagLst>
</file>

<file path=ppt/tags/tag170.xml><?xml version="1.0" encoding="utf-8"?>
<p:tagLst xmlns:p="http://schemas.openxmlformats.org/presentationml/2006/main">
  <p:tag name="MH" val="20170819233836"/>
  <p:tag name="MH_LIBRARY" val="GRAPHIC"/>
  <p:tag name="MH_TYPE" val="Other"/>
  <p:tag name="MH_ORDER" val="5"/>
  <p:tag name="PA" val="v4.0.0"/>
</p:tagLst>
</file>

<file path=ppt/tags/tag171.xml><?xml version="1.0" encoding="utf-8"?>
<p:tagLst xmlns:p="http://schemas.openxmlformats.org/presentationml/2006/main">
  <p:tag name="MH" val="20170819233836"/>
  <p:tag name="MH_LIBRARY" val="GRAPHIC"/>
  <p:tag name="MH_TYPE" val="Other"/>
  <p:tag name="MH_ORDER" val="6"/>
  <p:tag name="PA" val="v4.0.0"/>
</p:tagLst>
</file>

<file path=ppt/tags/tag172.xml><?xml version="1.0" encoding="utf-8"?>
<p:tagLst xmlns:p="http://schemas.openxmlformats.org/presentationml/2006/main">
  <p:tag name="MH" val="20170819233836"/>
  <p:tag name="MH_LIBRARY" val="GRAPHIC"/>
  <p:tag name="MH_TYPE" val="SubTitle"/>
  <p:tag name="MH_ORDER" val="2"/>
  <p:tag name="PA" val="v4.0.0"/>
</p:tagLst>
</file>

<file path=ppt/tags/tag173.xml><?xml version="1.0" encoding="utf-8"?>
<p:tagLst xmlns:p="http://schemas.openxmlformats.org/presentationml/2006/main">
  <p:tag name="MH" val="20170819233836"/>
  <p:tag name="MH_LIBRARY" val="GRAPHIC"/>
  <p:tag name="MH_TYPE" val="Other"/>
  <p:tag name="MH_ORDER" val="7"/>
  <p:tag name="PA" val="v4.0.0"/>
</p:tagLst>
</file>

<file path=ppt/tags/tag174.xml><?xml version="1.0" encoding="utf-8"?>
<p:tagLst xmlns:p="http://schemas.openxmlformats.org/presentationml/2006/main">
  <p:tag name="MH" val="20170819233836"/>
  <p:tag name="MH_LIBRARY" val="GRAPHIC"/>
  <p:tag name="MH_TYPE" val="Other"/>
  <p:tag name="MH_ORDER" val="8"/>
  <p:tag name="PA" val="v4.0.0"/>
</p:tagLst>
</file>

<file path=ppt/tags/tag175.xml><?xml version="1.0" encoding="utf-8"?>
<p:tagLst xmlns:p="http://schemas.openxmlformats.org/presentationml/2006/main">
  <p:tag name="MH" val="20170819233836"/>
  <p:tag name="MH_LIBRARY" val="GRAPHIC"/>
  <p:tag name="MH_TYPE" val="Other"/>
  <p:tag name="MH_ORDER" val="9"/>
  <p:tag name="PA" val="v4.0.0"/>
</p:tagLst>
</file>

<file path=ppt/tags/tag176.xml><?xml version="1.0" encoding="utf-8"?>
<p:tagLst xmlns:p="http://schemas.openxmlformats.org/presentationml/2006/main">
  <p:tag name="MH" val="20170819233836"/>
  <p:tag name="MH_LIBRARY" val="GRAPHIC"/>
  <p:tag name="MH_TYPE" val="SubTitle"/>
  <p:tag name="MH_ORDER" val="3"/>
  <p:tag name="PA" val="v4.0.0"/>
</p:tagLst>
</file>

<file path=ppt/tags/tag177.xml><?xml version="1.0" encoding="utf-8"?>
<p:tagLst xmlns:p="http://schemas.openxmlformats.org/presentationml/2006/main">
  <p:tag name="PA" val="v4.0.0"/>
</p:tagLst>
</file>

<file path=ppt/tags/tag178.xml><?xml version="1.0" encoding="utf-8"?>
<p:tagLst xmlns:p="http://schemas.openxmlformats.org/presentationml/2006/main">
  <p:tag name="PA" val="v4.0.0"/>
</p:tagLst>
</file>

<file path=ppt/tags/tag179.xml><?xml version="1.0" encoding="utf-8"?>
<p:tagLst xmlns:p="http://schemas.openxmlformats.org/presentationml/2006/main">
  <p:tag name="PA" val="v4.0.0"/>
</p:tagLst>
</file>

<file path=ppt/tags/tag18.xml><?xml version="1.0" encoding="utf-8"?>
<p:tagLst xmlns:p="http://schemas.openxmlformats.org/presentationml/2006/main">
  <p:tag name="MH" val="20170819230950"/>
  <p:tag name="MH_LIBRARY" val="GRAPHIC"/>
  <p:tag name="MH_TYPE" val="SubTitle"/>
  <p:tag name="MH_ORDER" val="1"/>
  <p:tag name="PA" val="v4.0.0"/>
</p:tagLst>
</file>

<file path=ppt/tags/tag180.xml><?xml version="1.0" encoding="utf-8"?>
<p:tagLst xmlns:p="http://schemas.openxmlformats.org/presentationml/2006/main">
  <p:tag name="MH" val="20170820003227"/>
  <p:tag name="MH_LIBRARY" val="GRAPHIC"/>
  <p:tag name="MH_TYPE" val="Other"/>
  <p:tag name="MH_ORDER" val="1"/>
</p:tagLst>
</file>

<file path=ppt/tags/tag181.xml><?xml version="1.0" encoding="utf-8"?>
<p:tagLst xmlns:p="http://schemas.openxmlformats.org/presentationml/2006/main">
  <p:tag name="MH" val="20170820003227"/>
  <p:tag name="MH_LIBRARY" val="GRAPHIC"/>
  <p:tag name="MH_TYPE" val="Other"/>
  <p:tag name="MH_ORDER" val="2"/>
</p:tagLst>
</file>

<file path=ppt/tags/tag182.xml><?xml version="1.0" encoding="utf-8"?>
<p:tagLst xmlns:p="http://schemas.openxmlformats.org/presentationml/2006/main">
  <p:tag name="MH" val="20170820003227"/>
  <p:tag name="MH_LIBRARY" val="GRAPHIC"/>
  <p:tag name="MH_TYPE" val="SubTitle"/>
  <p:tag name="MH_ORDER" val="1"/>
</p:tagLst>
</file>

<file path=ppt/tags/tag183.xml><?xml version="1.0" encoding="utf-8"?>
<p:tagLst xmlns:p="http://schemas.openxmlformats.org/presentationml/2006/main">
  <p:tag name="MH" val="20170820003227"/>
  <p:tag name="MH_LIBRARY" val="GRAPHIC"/>
  <p:tag name="MH_TYPE" val="Other"/>
  <p:tag name="MH_ORDER" val="3"/>
</p:tagLst>
</file>

<file path=ppt/tags/tag184.xml><?xml version="1.0" encoding="utf-8"?>
<p:tagLst xmlns:p="http://schemas.openxmlformats.org/presentationml/2006/main">
  <p:tag name="MH" val="20170820003227"/>
  <p:tag name="MH_LIBRARY" val="GRAPHIC"/>
  <p:tag name="MH_TYPE" val="Other"/>
  <p:tag name="MH_ORDER" val="4"/>
</p:tagLst>
</file>

<file path=ppt/tags/tag185.xml><?xml version="1.0" encoding="utf-8"?>
<p:tagLst xmlns:p="http://schemas.openxmlformats.org/presentationml/2006/main">
  <p:tag name="MH" val="20170820003227"/>
  <p:tag name="MH_LIBRARY" val="GRAPHIC"/>
  <p:tag name="MH_TYPE" val="SubTitle"/>
  <p:tag name="MH_ORDER" val="4"/>
</p:tagLst>
</file>

<file path=ppt/tags/tag186.xml><?xml version="1.0" encoding="utf-8"?>
<p:tagLst xmlns:p="http://schemas.openxmlformats.org/presentationml/2006/main">
  <p:tag name="MH" val="20170820003227"/>
  <p:tag name="MH_LIBRARY" val="GRAPHIC"/>
  <p:tag name="MH_TYPE" val="Other"/>
  <p:tag name="MH_ORDER" val="5"/>
</p:tagLst>
</file>

<file path=ppt/tags/tag187.xml><?xml version="1.0" encoding="utf-8"?>
<p:tagLst xmlns:p="http://schemas.openxmlformats.org/presentationml/2006/main">
  <p:tag name="MH" val="20170820003227"/>
  <p:tag name="MH_LIBRARY" val="GRAPHIC"/>
  <p:tag name="MH_TYPE" val="Other"/>
  <p:tag name="MH_ORDER" val="6"/>
</p:tagLst>
</file>

<file path=ppt/tags/tag188.xml><?xml version="1.0" encoding="utf-8"?>
<p:tagLst xmlns:p="http://schemas.openxmlformats.org/presentationml/2006/main">
  <p:tag name="MH" val="20170820003227"/>
  <p:tag name="MH_LIBRARY" val="GRAPHIC"/>
  <p:tag name="MH_TYPE" val="SubTitle"/>
  <p:tag name="MH_ORDER" val="2"/>
</p:tagLst>
</file>

<file path=ppt/tags/tag189.xml><?xml version="1.0" encoding="utf-8"?>
<p:tagLst xmlns:p="http://schemas.openxmlformats.org/presentationml/2006/main">
  <p:tag name="MH" val="20170820003227"/>
  <p:tag name="MH_LIBRARY" val="GRAPHIC"/>
  <p:tag name="MH_TYPE" val="Other"/>
  <p:tag name="MH_ORDER" val="7"/>
</p:tagLst>
</file>

<file path=ppt/tags/tag19.xml><?xml version="1.0" encoding="utf-8"?>
<p:tagLst xmlns:p="http://schemas.openxmlformats.org/presentationml/2006/main">
  <p:tag name="MH" val="20170819230950"/>
  <p:tag name="MH_LIBRARY" val="GRAPHIC"/>
  <p:tag name="MH_TYPE" val="Other"/>
  <p:tag name="MH_ORDER" val="4"/>
  <p:tag name="PA" val="v4.0.0"/>
</p:tagLst>
</file>

<file path=ppt/tags/tag190.xml><?xml version="1.0" encoding="utf-8"?>
<p:tagLst xmlns:p="http://schemas.openxmlformats.org/presentationml/2006/main">
  <p:tag name="MH" val="20170820003227"/>
  <p:tag name="MH_LIBRARY" val="GRAPHIC"/>
  <p:tag name="MH_TYPE" val="Other"/>
  <p:tag name="MH_ORDER" val="8"/>
</p:tagLst>
</file>

<file path=ppt/tags/tag191.xml><?xml version="1.0" encoding="utf-8"?>
<p:tagLst xmlns:p="http://schemas.openxmlformats.org/presentationml/2006/main">
  <p:tag name="MH" val="20170820003227"/>
  <p:tag name="MH_LIBRARY" val="GRAPHIC"/>
  <p:tag name="MH_TYPE" val="SubTitle"/>
  <p:tag name="MH_ORDER" val="5"/>
</p:tagLst>
</file>

<file path=ppt/tags/tag192.xml><?xml version="1.0" encoding="utf-8"?>
<p:tagLst xmlns:p="http://schemas.openxmlformats.org/presentationml/2006/main">
  <p:tag name="MH" val="20170820003227"/>
  <p:tag name="MH_LIBRARY" val="GRAPHIC"/>
  <p:tag name="MH_TYPE" val="Other"/>
  <p:tag name="MH_ORDER" val="9"/>
</p:tagLst>
</file>

<file path=ppt/tags/tag193.xml><?xml version="1.0" encoding="utf-8"?>
<p:tagLst xmlns:p="http://schemas.openxmlformats.org/presentationml/2006/main">
  <p:tag name="MH" val="20170820003227"/>
  <p:tag name="MH_LIBRARY" val="GRAPHIC"/>
  <p:tag name="MH_TYPE" val="Other"/>
  <p:tag name="MH_ORDER" val="10"/>
</p:tagLst>
</file>

<file path=ppt/tags/tag194.xml><?xml version="1.0" encoding="utf-8"?>
<p:tagLst xmlns:p="http://schemas.openxmlformats.org/presentationml/2006/main">
  <p:tag name="MH" val="20170820003227"/>
  <p:tag name="MH_LIBRARY" val="GRAPHIC"/>
  <p:tag name="MH_TYPE" val="SubTitle"/>
  <p:tag name="MH_ORDER" val="3"/>
</p:tagLst>
</file>

<file path=ppt/tags/tag195.xml><?xml version="1.0" encoding="utf-8"?>
<p:tagLst xmlns:p="http://schemas.openxmlformats.org/presentationml/2006/main">
  <p:tag name="MH" val="20170819234808"/>
  <p:tag name="MH_LIBRARY" val="GRAPHIC"/>
  <p:tag name="MH_TYPE" val="Other"/>
  <p:tag name="MH_ORDER" val="1"/>
  <p:tag name="PA" val="v4.0.0"/>
</p:tagLst>
</file>

<file path=ppt/tags/tag196.xml><?xml version="1.0" encoding="utf-8"?>
<p:tagLst xmlns:p="http://schemas.openxmlformats.org/presentationml/2006/main">
  <p:tag name="MH" val="20170819234808"/>
  <p:tag name="MH_LIBRARY" val="GRAPHIC"/>
  <p:tag name="MH_TYPE" val="SubTitle"/>
  <p:tag name="MH_ORDER" val="1"/>
  <p:tag name="PA" val="v4.0.0"/>
</p:tagLst>
</file>

<file path=ppt/tags/tag197.xml><?xml version="1.0" encoding="utf-8"?>
<p:tagLst xmlns:p="http://schemas.openxmlformats.org/presentationml/2006/main">
  <p:tag name="MH" val="20170819234808"/>
  <p:tag name="MH_LIBRARY" val="GRAPHIC"/>
  <p:tag name="MH_TYPE" val="Other"/>
  <p:tag name="MH_ORDER" val="2"/>
  <p:tag name="PA" val="v4.0.0"/>
</p:tagLst>
</file>

<file path=ppt/tags/tag198.xml><?xml version="1.0" encoding="utf-8"?>
<p:tagLst xmlns:p="http://schemas.openxmlformats.org/presentationml/2006/main">
  <p:tag name="MH" val="20170819234808"/>
  <p:tag name="MH_LIBRARY" val="GRAPHIC"/>
  <p:tag name="MH_TYPE" val="Other"/>
  <p:tag name="MH_ORDER" val="3"/>
  <p:tag name="PA" val="v4.0.0"/>
</p:tagLst>
</file>

<file path=ppt/tags/tag199.xml><?xml version="1.0" encoding="utf-8"?>
<p:tagLst xmlns:p="http://schemas.openxmlformats.org/presentationml/2006/main">
  <p:tag name="MH" val="20170819234808"/>
  <p:tag name="MH_LIBRARY" val="GRAPHIC"/>
  <p:tag name="MH_TYPE" val="SubTitle"/>
  <p:tag name="MH_ORDER" val="2"/>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MH" val="20170819230950"/>
  <p:tag name="MH_LIBRARY" val="GRAPHIC"/>
  <p:tag name="MH_TYPE" val="Other"/>
  <p:tag name="MH_ORDER" val="5"/>
  <p:tag name="PA" val="v4.0.0"/>
</p:tagLst>
</file>

<file path=ppt/tags/tag200.xml><?xml version="1.0" encoding="utf-8"?>
<p:tagLst xmlns:p="http://schemas.openxmlformats.org/presentationml/2006/main">
  <p:tag name="MH" val="20170819234808"/>
  <p:tag name="MH_LIBRARY" val="GRAPHIC"/>
  <p:tag name="MH_TYPE" val="Other"/>
  <p:tag name="MH_ORDER" val="4"/>
  <p:tag name="PA" val="v4.0.0"/>
</p:tagLst>
</file>

<file path=ppt/tags/tag201.xml><?xml version="1.0" encoding="utf-8"?>
<p:tagLst xmlns:p="http://schemas.openxmlformats.org/presentationml/2006/main">
  <p:tag name="MH" val="20170819234808"/>
  <p:tag name="MH_LIBRARY" val="GRAPHIC"/>
  <p:tag name="MH_TYPE" val="Other"/>
  <p:tag name="MH_ORDER" val="5"/>
  <p:tag name="PA" val="v4.0.0"/>
</p:tagLst>
</file>

<file path=ppt/tags/tag202.xml><?xml version="1.0" encoding="utf-8"?>
<p:tagLst xmlns:p="http://schemas.openxmlformats.org/presentationml/2006/main">
  <p:tag name="MH" val="20170819234808"/>
  <p:tag name="MH_LIBRARY" val="GRAPHIC"/>
  <p:tag name="MH_TYPE" val="SubTitle"/>
  <p:tag name="MH_ORDER" val="3"/>
  <p:tag name="PA" val="v4.0.0"/>
</p:tagLst>
</file>

<file path=ppt/tags/tag203.xml><?xml version="1.0" encoding="utf-8"?>
<p:tagLst xmlns:p="http://schemas.openxmlformats.org/presentationml/2006/main">
  <p:tag name="MH" val="20170819234808"/>
  <p:tag name="MH_LIBRARY" val="GRAPHIC"/>
  <p:tag name="MH_TYPE" val="Other"/>
  <p:tag name="MH_ORDER" val="6"/>
  <p:tag name="PA" val="v4.0.0"/>
</p:tagLst>
</file>

<file path=ppt/tags/tag204.xml><?xml version="1.0" encoding="utf-8"?>
<p:tagLst xmlns:p="http://schemas.openxmlformats.org/presentationml/2006/main">
  <p:tag name="MH" val="20170819234808"/>
  <p:tag name="MH_LIBRARY" val="GRAPHIC"/>
  <p:tag name="MH_TYPE" val="Desc"/>
  <p:tag name="MH_ORDER" val="1"/>
  <p:tag name="PA" val="v4.0.0"/>
</p:tagLst>
</file>

<file path=ppt/tags/tag205.xml><?xml version="1.0" encoding="utf-8"?>
<p:tagLst xmlns:p="http://schemas.openxmlformats.org/presentationml/2006/main">
  <p:tag name="MH" val="20170819235018"/>
  <p:tag name="MH_LIBRARY" val="GRAPHIC"/>
  <p:tag name="MH_TYPE" val="Other"/>
  <p:tag name="MH_ORDER" val="1"/>
  <p:tag name="PA" val="v4.0.0"/>
</p:tagLst>
</file>

<file path=ppt/tags/tag206.xml><?xml version="1.0" encoding="utf-8"?>
<p:tagLst xmlns:p="http://schemas.openxmlformats.org/presentationml/2006/main">
  <p:tag name="MH" val="20170819235018"/>
  <p:tag name="MH_LIBRARY" val="GRAPHIC"/>
  <p:tag name="MH_TYPE" val="Other"/>
  <p:tag name="MH_ORDER" val="2"/>
  <p:tag name="PA" val="v4.0.0"/>
</p:tagLst>
</file>

<file path=ppt/tags/tag207.xml><?xml version="1.0" encoding="utf-8"?>
<p:tagLst xmlns:p="http://schemas.openxmlformats.org/presentationml/2006/main">
  <p:tag name="MH" val="20170819235018"/>
  <p:tag name="MH_LIBRARY" val="GRAPHIC"/>
  <p:tag name="MH_TYPE" val="SubTitle"/>
  <p:tag name="MH_ORDER" val="1"/>
  <p:tag name="PA" val="v4.0.0"/>
</p:tagLst>
</file>

<file path=ppt/tags/tag208.xml><?xml version="1.0" encoding="utf-8"?>
<p:tagLst xmlns:p="http://schemas.openxmlformats.org/presentationml/2006/main">
  <p:tag name="MH" val="20170819235018"/>
  <p:tag name="MH_LIBRARY" val="GRAPHIC"/>
  <p:tag name="MH_TYPE" val="Other"/>
  <p:tag name="MH_ORDER" val="3"/>
  <p:tag name="PA" val="v4.0.0"/>
</p:tagLst>
</file>

<file path=ppt/tags/tag209.xml><?xml version="1.0" encoding="utf-8"?>
<p:tagLst xmlns:p="http://schemas.openxmlformats.org/presentationml/2006/main">
  <p:tag name="MH" val="20170819235018"/>
  <p:tag name="MH_LIBRARY" val="GRAPHIC"/>
  <p:tag name="MH_TYPE" val="Other"/>
  <p:tag name="MH_ORDER" val="4"/>
  <p:tag name="PA" val="v4.0.0"/>
</p:tagLst>
</file>

<file path=ppt/tags/tag21.xml><?xml version="1.0" encoding="utf-8"?>
<p:tagLst xmlns:p="http://schemas.openxmlformats.org/presentationml/2006/main">
  <p:tag name="MH" val="20170819230950"/>
  <p:tag name="MH_LIBRARY" val="GRAPHIC"/>
  <p:tag name="MH_TYPE" val="SubTitle"/>
  <p:tag name="MH_ORDER" val="2"/>
  <p:tag name="PA" val="v4.0.0"/>
</p:tagLst>
</file>

<file path=ppt/tags/tag210.xml><?xml version="1.0" encoding="utf-8"?>
<p:tagLst xmlns:p="http://schemas.openxmlformats.org/presentationml/2006/main">
  <p:tag name="MH" val="20170819235018"/>
  <p:tag name="MH_LIBRARY" val="GRAPHIC"/>
  <p:tag name="MH_TYPE" val="SubTitle"/>
  <p:tag name="MH_ORDER" val="2"/>
  <p:tag name="PA" val="v4.0.0"/>
</p:tagLst>
</file>

<file path=ppt/tags/tag211.xml><?xml version="1.0" encoding="utf-8"?>
<p:tagLst xmlns:p="http://schemas.openxmlformats.org/presentationml/2006/main">
  <p:tag name="MH" val="20170819235018"/>
  <p:tag name="MH_LIBRARY" val="GRAPHIC"/>
  <p:tag name="MH_TYPE" val="Other"/>
  <p:tag name="MH_ORDER" val="5"/>
  <p:tag name="PA" val="v4.0.0"/>
</p:tagLst>
</file>

<file path=ppt/tags/tag212.xml><?xml version="1.0" encoding="utf-8"?>
<p:tagLst xmlns:p="http://schemas.openxmlformats.org/presentationml/2006/main">
  <p:tag name="MH" val="20170819235018"/>
  <p:tag name="MH_LIBRARY" val="GRAPHIC"/>
  <p:tag name="MH_TYPE" val="Other"/>
  <p:tag name="MH_ORDER" val="6"/>
  <p:tag name="PA" val="v4.0.0"/>
</p:tagLst>
</file>

<file path=ppt/tags/tag213.xml><?xml version="1.0" encoding="utf-8"?>
<p:tagLst xmlns:p="http://schemas.openxmlformats.org/presentationml/2006/main">
  <p:tag name="MH" val="20170819235018"/>
  <p:tag name="MH_LIBRARY" val="GRAPHIC"/>
  <p:tag name="MH_TYPE" val="SubTitle"/>
  <p:tag name="MH_ORDER" val="3"/>
  <p:tag name="PA" val="v4.0.0"/>
</p:tagLst>
</file>

<file path=ppt/tags/tag214.xml><?xml version="1.0" encoding="utf-8"?>
<p:tagLst xmlns:p="http://schemas.openxmlformats.org/presentationml/2006/main">
  <p:tag name="MH" val="20170819235018"/>
  <p:tag name="MH_LIBRARY" val="GRAPHIC"/>
  <p:tag name="MH_TYPE" val="Other"/>
  <p:tag name="MH_ORDER" val="7"/>
  <p:tag name="PA" val="v4.0.0"/>
</p:tagLst>
</file>

<file path=ppt/tags/tag215.xml><?xml version="1.0" encoding="utf-8"?>
<p:tagLst xmlns:p="http://schemas.openxmlformats.org/presentationml/2006/main">
  <p:tag name="MH" val="20170819235018"/>
  <p:tag name="MH_LIBRARY" val="GRAPHIC"/>
  <p:tag name="MH_TYPE" val="Other"/>
  <p:tag name="MH_ORDER" val="8"/>
  <p:tag name="PA" val="v4.0.0"/>
</p:tagLst>
</file>

<file path=ppt/tags/tag216.xml><?xml version="1.0" encoding="utf-8"?>
<p:tagLst xmlns:p="http://schemas.openxmlformats.org/presentationml/2006/main">
  <p:tag name="MH" val="20170819235018"/>
  <p:tag name="MH_LIBRARY" val="GRAPHIC"/>
  <p:tag name="MH_TYPE" val="SubTitle"/>
  <p:tag name="MH_ORDER" val="4"/>
  <p:tag name="PA" val="v4.0.0"/>
</p:tagLst>
</file>

<file path=ppt/tags/tag217.xml><?xml version="1.0" encoding="utf-8"?>
<p:tagLst xmlns:p="http://schemas.openxmlformats.org/presentationml/2006/main">
  <p:tag name="MH" val="20170819235018"/>
  <p:tag name="MH_LIBRARY" val="GRAPHIC"/>
  <p:tag name="MH_TYPE" val="Desc"/>
  <p:tag name="MH_ORDER" val="1"/>
  <p:tag name="PA" val="v4.0.0"/>
</p:tagLst>
</file>

<file path=ppt/tags/tag218.xml><?xml version="1.0" encoding="utf-8"?>
<p:tagLst xmlns:p="http://schemas.openxmlformats.org/presentationml/2006/main">
  <p:tag name="PA" val="v4.0.0"/>
</p:tagLst>
</file>

<file path=ppt/tags/tag219.xml><?xml version="1.0" encoding="utf-8"?>
<p:tagLst xmlns:p="http://schemas.openxmlformats.org/presentationml/2006/main">
  <p:tag name="ISPRING_RESOURCE_PATHS_HASH_2" val="36eda4895bba962d34bec44220f69add32cf9f"/>
  <p:tag name="ISPRING_PRESENTATION_TITLE" val="81"/>
</p:tagLst>
</file>

<file path=ppt/tags/tag22.xml><?xml version="1.0" encoding="utf-8"?>
<p:tagLst xmlns:p="http://schemas.openxmlformats.org/presentationml/2006/main">
  <p:tag name="MH" val="20170819230950"/>
  <p:tag name="MH_LIBRARY" val="GRAPHIC"/>
  <p:tag name="MH_TYPE" val="Other"/>
  <p:tag name="MH_ORDER" val="6"/>
  <p:tag name="PA" val="v4.0.0"/>
</p:tagLst>
</file>

<file path=ppt/tags/tag23.xml><?xml version="1.0" encoding="utf-8"?>
<p:tagLst xmlns:p="http://schemas.openxmlformats.org/presentationml/2006/main">
  <p:tag name="MH" val="20170819230950"/>
  <p:tag name="MH_LIBRARY" val="GRAPHIC"/>
  <p:tag name="MH_TYPE" val="Other"/>
  <p:tag name="MH_ORDER" val="7"/>
  <p:tag name="PA" val="v4.0.0"/>
</p:tagLst>
</file>

<file path=ppt/tags/tag24.xml><?xml version="1.0" encoding="utf-8"?>
<p:tagLst xmlns:p="http://schemas.openxmlformats.org/presentationml/2006/main">
  <p:tag name="MH" val="20170819230950"/>
  <p:tag name="MH_LIBRARY" val="GRAPHIC"/>
  <p:tag name="MH_TYPE" val="SubTitle"/>
  <p:tag name="MH_ORDER" val="3"/>
  <p:tag name="PA" val="v4.0.0"/>
</p:tagLst>
</file>

<file path=ppt/tags/tag25.xml><?xml version="1.0" encoding="utf-8"?>
<p:tagLst xmlns:p="http://schemas.openxmlformats.org/presentationml/2006/main">
  <p:tag name="MH" val="20170819230950"/>
  <p:tag name="MH_LIBRARY" val="GRAPHIC"/>
  <p:tag name="MH_TYPE" val="Other"/>
  <p:tag name="MH_ORDER" val="8"/>
  <p:tag name="PA" val="v4.0.0"/>
</p:tagLst>
</file>

<file path=ppt/tags/tag26.xml><?xml version="1.0" encoding="utf-8"?>
<p:tagLst xmlns:p="http://schemas.openxmlformats.org/presentationml/2006/main">
  <p:tag name="MH" val="20170819230950"/>
  <p:tag name="MH_LIBRARY" val="GRAPHIC"/>
  <p:tag name="MH_TYPE" val="Other"/>
  <p:tag name="MH_ORDER" val="9"/>
  <p:tag name="PA" val="v4.0.0"/>
</p:tagLst>
</file>

<file path=ppt/tags/tag27.xml><?xml version="1.0" encoding="utf-8"?>
<p:tagLst xmlns:p="http://schemas.openxmlformats.org/presentationml/2006/main">
  <p:tag name="MH" val="20170819230950"/>
  <p:tag name="MH_LIBRARY" val="GRAPHIC"/>
  <p:tag name="MH_TYPE" val="SubTitle"/>
  <p:tag name="MH_ORDER" val="4"/>
  <p:tag name="PA" val="v4.0.0"/>
</p:tagLst>
</file>

<file path=ppt/tags/tag28.xml><?xml version="1.0" encoding="utf-8"?>
<p:tagLst xmlns:p="http://schemas.openxmlformats.org/presentationml/2006/main">
  <p:tag name="MH" val="20170819230950"/>
  <p:tag name="MH_LIBRARY" val="GRAPHIC"/>
  <p:tag name="MH_TYPE" val="Other"/>
  <p:tag name="MH_ORDER" val="10"/>
  <p:tag name="PA" val="v4.0.0"/>
</p:tagLst>
</file>

<file path=ppt/tags/tag29.xml><?xml version="1.0" encoding="utf-8"?>
<p:tagLst xmlns:p="http://schemas.openxmlformats.org/presentationml/2006/main">
  <p:tag name="MH" val="20170819230950"/>
  <p:tag name="MH_LIBRARY" val="GRAPHIC"/>
  <p:tag name="MH_TYPE" val="Other"/>
  <p:tag name="MH_ORDER" val="11"/>
  <p:tag name="PA" val="v4.0.0"/>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MH" val="20170819230950"/>
  <p:tag name="MH_LIBRARY" val="GRAPHIC"/>
  <p:tag name="MH_TYPE" val="SubTitle"/>
  <p:tag name="MH_ORDER" val="5"/>
  <p:tag name="PA" val="v4.0.0"/>
</p:tagLst>
</file>

<file path=ppt/tags/tag31.xml><?xml version="1.0" encoding="utf-8"?>
<p:tagLst xmlns:p="http://schemas.openxmlformats.org/presentationml/2006/main">
  <p:tag name="MH" val="20170819235322"/>
  <p:tag name="MH_LIBRARY" val="GRAPHIC"/>
  <p:tag name="MH_TYPE" val="Other"/>
  <p:tag name="MH_ORDER" val="1"/>
  <p:tag name="PA" val="v4.0.0"/>
</p:tagLst>
</file>

<file path=ppt/tags/tag32.xml><?xml version="1.0" encoding="utf-8"?>
<p:tagLst xmlns:p="http://schemas.openxmlformats.org/presentationml/2006/main">
  <p:tag name="MH" val="20170819235322"/>
  <p:tag name="MH_LIBRARY" val="GRAPHIC"/>
  <p:tag name="MH_TYPE" val="Other"/>
  <p:tag name="MH_ORDER" val="2"/>
  <p:tag name="PA" val="v4.0.0"/>
</p:tagLst>
</file>

<file path=ppt/tags/tag33.xml><?xml version="1.0" encoding="utf-8"?>
<p:tagLst xmlns:p="http://schemas.openxmlformats.org/presentationml/2006/main">
  <p:tag name="MH" val="20170819235322"/>
  <p:tag name="MH_LIBRARY" val="GRAPHIC"/>
  <p:tag name="MH_TYPE" val="SubTitle"/>
  <p:tag name="MH_ORDER" val="1"/>
  <p:tag name="PA" val="v4.0.0"/>
</p:tagLst>
</file>

<file path=ppt/tags/tag34.xml><?xml version="1.0" encoding="utf-8"?>
<p:tagLst xmlns:p="http://schemas.openxmlformats.org/presentationml/2006/main">
  <p:tag name="MH" val="20170819235322"/>
  <p:tag name="MH_LIBRARY" val="GRAPHIC"/>
  <p:tag name="MH_TYPE" val="Other"/>
  <p:tag name="MH_ORDER" val="3"/>
  <p:tag name="PA" val="v4.0.0"/>
</p:tagLst>
</file>

<file path=ppt/tags/tag35.xml><?xml version="1.0" encoding="utf-8"?>
<p:tagLst xmlns:p="http://schemas.openxmlformats.org/presentationml/2006/main">
  <p:tag name="MH" val="20170819235322"/>
  <p:tag name="MH_LIBRARY" val="GRAPHIC"/>
  <p:tag name="MH_TYPE" val="Other"/>
  <p:tag name="MH_ORDER" val="4"/>
  <p:tag name="PA" val="v4.0.0"/>
</p:tagLst>
</file>

<file path=ppt/tags/tag36.xml><?xml version="1.0" encoding="utf-8"?>
<p:tagLst xmlns:p="http://schemas.openxmlformats.org/presentationml/2006/main">
  <p:tag name="MH" val="20170819235322"/>
  <p:tag name="MH_LIBRARY" val="GRAPHIC"/>
  <p:tag name="MH_TYPE" val="Other"/>
  <p:tag name="MH_ORDER" val="5"/>
  <p:tag name="PA" val="v4.0.0"/>
</p:tagLst>
</file>

<file path=ppt/tags/tag37.xml><?xml version="1.0" encoding="utf-8"?>
<p:tagLst xmlns:p="http://schemas.openxmlformats.org/presentationml/2006/main">
  <p:tag name="MH" val="20170819235322"/>
  <p:tag name="MH_LIBRARY" val="GRAPHIC"/>
  <p:tag name="MH_TYPE" val="SubTitle"/>
  <p:tag name="MH_ORDER" val="2"/>
  <p:tag name="PA" val="v4.0.0"/>
</p:tagLst>
</file>

<file path=ppt/tags/tag38.xml><?xml version="1.0" encoding="utf-8"?>
<p:tagLst xmlns:p="http://schemas.openxmlformats.org/presentationml/2006/main">
  <p:tag name="MH" val="20170819235322"/>
  <p:tag name="MH_LIBRARY" val="GRAPHIC"/>
  <p:tag name="MH_TYPE" val="Other"/>
  <p:tag name="MH_ORDER" val="6"/>
  <p:tag name="PA" val="v4.0.0"/>
</p:tagLst>
</file>

<file path=ppt/tags/tag39.xml><?xml version="1.0" encoding="utf-8"?>
<p:tagLst xmlns:p="http://schemas.openxmlformats.org/presentationml/2006/main">
  <p:tag name="MH" val="20170819235322"/>
  <p:tag name="MH_LIBRARY" val="GRAPHIC"/>
  <p:tag name="MH_TYPE" val="Other"/>
  <p:tag name="MH_ORDER" val="7"/>
  <p:tag name="PA" val="v4.0.0"/>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MH" val="20170819235322"/>
  <p:tag name="MH_LIBRARY" val="GRAPHIC"/>
  <p:tag name="MH_TYPE" val="Other"/>
  <p:tag name="MH_ORDER" val="8"/>
  <p:tag name="PA" val="v4.0.0"/>
</p:tagLst>
</file>

<file path=ppt/tags/tag41.xml><?xml version="1.0" encoding="utf-8"?>
<p:tagLst xmlns:p="http://schemas.openxmlformats.org/presentationml/2006/main">
  <p:tag name="MH" val="20170819235322"/>
  <p:tag name="MH_LIBRARY" val="GRAPHIC"/>
  <p:tag name="MH_TYPE" val="SubTitle"/>
  <p:tag name="MH_ORDER" val="3"/>
  <p:tag name="PA" val="v4.0.0"/>
</p:tagLst>
</file>

<file path=ppt/tags/tag42.xml><?xml version="1.0" encoding="utf-8"?>
<p:tagLst xmlns:p="http://schemas.openxmlformats.org/presentationml/2006/main">
  <p:tag name="MH" val="20170819235322"/>
  <p:tag name="MH_LIBRARY" val="GRAPHIC"/>
  <p:tag name="MH_TYPE" val="Other"/>
  <p:tag name="MH_ORDER" val="9"/>
  <p:tag name="PA" val="v4.0.0"/>
</p:tagLst>
</file>

<file path=ppt/tags/tag43.xml><?xml version="1.0" encoding="utf-8"?>
<p:tagLst xmlns:p="http://schemas.openxmlformats.org/presentationml/2006/main">
  <p:tag name="MH" val="20170819235322"/>
  <p:tag name="MH_LIBRARY" val="GRAPHIC"/>
  <p:tag name="MH_TYPE" val="Desc"/>
  <p:tag name="MH_ORDER" val="1"/>
  <p:tag name="PA" val="v4.0.0"/>
</p:tagLst>
</file>

<file path=ppt/tags/tag44.xml><?xml version="1.0" encoding="utf-8"?>
<p:tagLst xmlns:p="http://schemas.openxmlformats.org/presentationml/2006/main">
  <p:tag name="PA" val="v4.0.0"/>
</p:tagLst>
</file>

<file path=ppt/tags/tag45.xml><?xml version="1.0" encoding="utf-8"?>
<p:tagLst xmlns:p="http://schemas.openxmlformats.org/presentationml/2006/main">
  <p:tag name="MH" val="20170819232354"/>
  <p:tag name="MH_LIBRARY" val="GRAPHIC"/>
  <p:tag name="MH_TYPE" val="SubTitle"/>
  <p:tag name="MH_ORDER" val="3"/>
</p:tagLst>
</file>

<file path=ppt/tags/tag46.xml><?xml version="1.0" encoding="utf-8"?>
<p:tagLst xmlns:p="http://schemas.openxmlformats.org/presentationml/2006/main">
  <p:tag name="MH" val="20170819232354"/>
  <p:tag name="MH_LIBRARY" val="GRAPHIC"/>
  <p:tag name="MH_TYPE" val="Text"/>
  <p:tag name="MH_ORDER" val="3"/>
</p:tagLst>
</file>

<file path=ppt/tags/tag47.xml><?xml version="1.0" encoding="utf-8"?>
<p:tagLst xmlns:p="http://schemas.openxmlformats.org/presentationml/2006/main">
  <p:tag name="PA" val="v4.0.0"/>
</p:tagLst>
</file>

<file path=ppt/tags/tag48.xml><?xml version="1.0" encoding="utf-8"?>
<p:tagLst xmlns:p="http://schemas.openxmlformats.org/presentationml/2006/main">
  <p:tag name="MH" val="20170819232354"/>
  <p:tag name="MH_LIBRARY" val="GRAPHIC"/>
  <p:tag name="MH_TYPE" val="SubTitle"/>
  <p:tag name="MH_ORDER" val="1"/>
</p:tagLst>
</file>

<file path=ppt/tags/tag49.xml><?xml version="1.0" encoding="utf-8"?>
<p:tagLst xmlns:p="http://schemas.openxmlformats.org/presentationml/2006/main">
  <p:tag name="MH" val="20170819232354"/>
  <p:tag name="MH_LIBRARY" val="GRAPHIC"/>
  <p:tag name="MH_TYPE" val="Text"/>
  <p:tag name="MH_ORDER" val="1"/>
</p:tagLst>
</file>

<file path=ppt/tags/tag5.xml><?xml version="1.0" encoding="utf-8"?>
<p:tagLst xmlns:p="http://schemas.openxmlformats.org/presentationml/2006/main">
  <p:tag name="PA" val="v4.0.0"/>
</p:tagLst>
</file>

<file path=ppt/tags/tag50.xml><?xml version="1.0" encoding="utf-8"?>
<p:tagLst xmlns:p="http://schemas.openxmlformats.org/presentationml/2006/main">
  <p:tag name="PA" val="v4.0.0"/>
</p:tagLst>
</file>

<file path=ppt/tags/tag51.xml><?xml version="1.0" encoding="utf-8"?>
<p:tagLst xmlns:p="http://schemas.openxmlformats.org/presentationml/2006/main">
  <p:tag name="MH" val="20170819232354"/>
  <p:tag name="MH_LIBRARY" val="GRAPHIC"/>
  <p:tag name="MH_TYPE" val="Text"/>
  <p:tag name="MH_ORDER" val="4"/>
</p:tagLst>
</file>

<file path=ppt/tags/tag52.xml><?xml version="1.0" encoding="utf-8"?>
<p:tagLst xmlns:p="http://schemas.openxmlformats.org/presentationml/2006/main">
  <p:tag name="MH" val="20170819232354"/>
  <p:tag name="MH_LIBRARY" val="GRAPHIC"/>
  <p:tag name="MH_TYPE" val="SubTitle"/>
  <p:tag name="MH_ORDER" val="4"/>
</p:tagLst>
</file>

<file path=ppt/tags/tag53.xml><?xml version="1.0" encoding="utf-8"?>
<p:tagLst xmlns:p="http://schemas.openxmlformats.org/presentationml/2006/main">
  <p:tag name="PA" val="v4.0.0"/>
</p:tagLst>
</file>

<file path=ppt/tags/tag54.xml><?xml version="1.0" encoding="utf-8"?>
<p:tagLst xmlns:p="http://schemas.openxmlformats.org/presentationml/2006/main">
  <p:tag name="MH" val="20170819232354"/>
  <p:tag name="MH_LIBRARY" val="GRAPHIC"/>
  <p:tag name="MH_TYPE" val="SubTitle"/>
  <p:tag name="MH_ORDER" val="2"/>
</p:tagLst>
</file>

<file path=ppt/tags/tag55.xml><?xml version="1.0" encoding="utf-8"?>
<p:tagLst xmlns:p="http://schemas.openxmlformats.org/presentationml/2006/main">
  <p:tag name="MH" val="20170819232354"/>
  <p:tag name="MH_LIBRARY" val="GRAPHIC"/>
  <p:tag name="MH_TYPE" val="Text"/>
  <p:tag name="MH_ORDER" val="2"/>
</p:tagLst>
</file>

<file path=ppt/tags/tag56.xml><?xml version="1.0" encoding="utf-8"?>
<p:tagLst xmlns:p="http://schemas.openxmlformats.org/presentationml/2006/main">
  <p:tag name="PA" val="v4.0.0"/>
</p:tagLst>
</file>

<file path=ppt/tags/tag57.xml><?xml version="1.0" encoding="utf-8"?>
<p:tagLst xmlns:p="http://schemas.openxmlformats.org/presentationml/2006/main">
  <p:tag name="PA" val="v4.0.0"/>
</p:tagLst>
</file>

<file path=ppt/tags/tag58.xml><?xml version="1.0" encoding="utf-8"?>
<p:tagLst xmlns:p="http://schemas.openxmlformats.org/presentationml/2006/main">
  <p:tag name="PA" val="v4.0.0"/>
</p:tagLst>
</file>

<file path=ppt/tags/tag59.xml><?xml version="1.0" encoding="utf-8"?>
<p:tagLst xmlns:p="http://schemas.openxmlformats.org/presentationml/2006/main">
  <p:tag name="MH" val="20170819233545"/>
  <p:tag name="MH_LIBRARY" val="GRAPHIC"/>
  <p:tag name="MH_TYPE" val="Other"/>
  <p:tag name="MH_ORDER" val="1"/>
  <p:tag name="PA" val="v4.0.0"/>
</p:tagLst>
</file>

<file path=ppt/tags/tag6.xml><?xml version="1.0" encoding="utf-8"?>
<p:tagLst xmlns:p="http://schemas.openxmlformats.org/presentationml/2006/main">
  <p:tag name="PA" val="v4.0.0"/>
</p:tagLst>
</file>

<file path=ppt/tags/tag60.xml><?xml version="1.0" encoding="utf-8"?>
<p:tagLst xmlns:p="http://schemas.openxmlformats.org/presentationml/2006/main">
  <p:tag name="MH" val="20170819233545"/>
  <p:tag name="MH_LIBRARY" val="GRAPHIC"/>
  <p:tag name="MH_TYPE" val="Other"/>
  <p:tag name="MH_ORDER" val="2"/>
  <p:tag name="PA" val="v4.0.0"/>
</p:tagLst>
</file>

<file path=ppt/tags/tag61.xml><?xml version="1.0" encoding="utf-8"?>
<p:tagLst xmlns:p="http://schemas.openxmlformats.org/presentationml/2006/main">
  <p:tag name="MH" val="20170819233545"/>
  <p:tag name="MH_LIBRARY" val="GRAPHIC"/>
  <p:tag name="MH_TYPE" val="Other"/>
  <p:tag name="MH_ORDER" val="3"/>
  <p:tag name="PA" val="v4.0.0"/>
</p:tagLst>
</file>

<file path=ppt/tags/tag62.xml><?xml version="1.0" encoding="utf-8"?>
<p:tagLst xmlns:p="http://schemas.openxmlformats.org/presentationml/2006/main">
  <p:tag name="MH" val="20170819233545"/>
  <p:tag name="MH_LIBRARY" val="GRAPHIC"/>
  <p:tag name="MH_TYPE" val="Other"/>
  <p:tag name="MH_ORDER" val="4"/>
  <p:tag name="PA" val="v4.0.0"/>
</p:tagLst>
</file>

<file path=ppt/tags/tag63.xml><?xml version="1.0" encoding="utf-8"?>
<p:tagLst xmlns:p="http://schemas.openxmlformats.org/presentationml/2006/main">
  <p:tag name="MH" val="20170819233545"/>
  <p:tag name="MH_LIBRARY" val="GRAPHIC"/>
  <p:tag name="MH_TYPE" val="Other"/>
  <p:tag name="MH_ORDER" val="5"/>
  <p:tag name="PA" val="v4.0.0"/>
</p:tagLst>
</file>

<file path=ppt/tags/tag64.xml><?xml version="1.0" encoding="utf-8"?>
<p:tagLst xmlns:p="http://schemas.openxmlformats.org/presentationml/2006/main">
  <p:tag name="MH" val="20170819233545"/>
  <p:tag name="MH_LIBRARY" val="GRAPHIC"/>
  <p:tag name="MH_TYPE" val="Other"/>
  <p:tag name="MH_ORDER" val="6"/>
  <p:tag name="PA" val="v4.0.0"/>
</p:tagLst>
</file>

<file path=ppt/tags/tag65.xml><?xml version="1.0" encoding="utf-8"?>
<p:tagLst xmlns:p="http://schemas.openxmlformats.org/presentationml/2006/main">
  <p:tag name="MH" val="20170819233545"/>
  <p:tag name="MH_LIBRARY" val="GRAPHIC"/>
  <p:tag name="MH_TYPE" val="Other"/>
  <p:tag name="MH_ORDER" val="7"/>
  <p:tag name="PA" val="v4.0.0"/>
</p:tagLst>
</file>

<file path=ppt/tags/tag66.xml><?xml version="1.0" encoding="utf-8"?>
<p:tagLst xmlns:p="http://schemas.openxmlformats.org/presentationml/2006/main">
  <p:tag name="MH" val="20170819233545"/>
  <p:tag name="MH_LIBRARY" val="GRAPHIC"/>
  <p:tag name="MH_TYPE" val="Other"/>
  <p:tag name="MH_ORDER" val="8"/>
  <p:tag name="PA" val="v4.0.0"/>
</p:tagLst>
</file>

<file path=ppt/tags/tag67.xml><?xml version="1.0" encoding="utf-8"?>
<p:tagLst xmlns:p="http://schemas.openxmlformats.org/presentationml/2006/main">
  <p:tag name="MH" val="20170819233545"/>
  <p:tag name="MH_LIBRARY" val="GRAPHIC"/>
  <p:tag name="MH_TYPE" val="Other"/>
  <p:tag name="MH_ORDER" val="9"/>
  <p:tag name="PA" val="v4.0.0"/>
</p:tagLst>
</file>

<file path=ppt/tags/tag68.xml><?xml version="1.0" encoding="utf-8"?>
<p:tagLst xmlns:p="http://schemas.openxmlformats.org/presentationml/2006/main">
  <p:tag name="MH" val="20170819233545"/>
  <p:tag name="MH_LIBRARY" val="GRAPHIC"/>
  <p:tag name="MH_TYPE" val="Other"/>
  <p:tag name="MH_ORDER" val="10"/>
  <p:tag name="PA" val="v4.0.0"/>
</p:tagLst>
</file>

<file path=ppt/tags/tag69.xml><?xml version="1.0" encoding="utf-8"?>
<p:tagLst xmlns:p="http://schemas.openxmlformats.org/presentationml/2006/main">
  <p:tag name="MH" val="20170819233545"/>
  <p:tag name="MH_LIBRARY" val="GRAPHIC"/>
  <p:tag name="MH_TYPE" val="Other"/>
  <p:tag name="MH_ORDER" val="11"/>
  <p:tag name="PA" val="v4.0.0"/>
</p:tagLst>
</file>

<file path=ppt/tags/tag7.xml><?xml version="1.0" encoding="utf-8"?>
<p:tagLst xmlns:p="http://schemas.openxmlformats.org/presentationml/2006/main">
  <p:tag name="PA" val="v4.0.0"/>
</p:tagLst>
</file>

<file path=ppt/tags/tag70.xml><?xml version="1.0" encoding="utf-8"?>
<p:tagLst xmlns:p="http://schemas.openxmlformats.org/presentationml/2006/main">
  <p:tag name="MH" val="20170819233545"/>
  <p:tag name="MH_LIBRARY" val="GRAPHIC"/>
  <p:tag name="MH_TYPE" val="Other"/>
  <p:tag name="MH_ORDER" val="12"/>
  <p:tag name="PA" val="v4.0.0"/>
</p:tagLst>
</file>

<file path=ppt/tags/tag71.xml><?xml version="1.0" encoding="utf-8"?>
<p:tagLst xmlns:p="http://schemas.openxmlformats.org/presentationml/2006/main">
  <p:tag name="MH" val="20170819233545"/>
  <p:tag name="MH_LIBRARY" val="GRAPHIC"/>
  <p:tag name="MH_TYPE" val="Other"/>
  <p:tag name="MH_ORDER" val="13"/>
  <p:tag name="PA" val="v4.0.0"/>
</p:tagLst>
</file>

<file path=ppt/tags/tag72.xml><?xml version="1.0" encoding="utf-8"?>
<p:tagLst xmlns:p="http://schemas.openxmlformats.org/presentationml/2006/main">
  <p:tag name="MH" val="20170819233545"/>
  <p:tag name="MH_LIBRARY" val="GRAPHIC"/>
  <p:tag name="MH_TYPE" val="Other"/>
  <p:tag name="MH_ORDER" val="14"/>
  <p:tag name="PA" val="v4.0.0"/>
</p:tagLst>
</file>

<file path=ppt/tags/tag73.xml><?xml version="1.0" encoding="utf-8"?>
<p:tagLst xmlns:p="http://schemas.openxmlformats.org/presentationml/2006/main">
  <p:tag name="MH" val="20170819233545"/>
  <p:tag name="MH_LIBRARY" val="GRAPHIC"/>
  <p:tag name="MH_TYPE" val="Other"/>
  <p:tag name="MH_ORDER" val="15"/>
  <p:tag name="PA" val="v4.0.0"/>
</p:tagLst>
</file>

<file path=ppt/tags/tag74.xml><?xml version="1.0" encoding="utf-8"?>
<p:tagLst xmlns:p="http://schemas.openxmlformats.org/presentationml/2006/main">
  <p:tag name="MH" val="20170819233545"/>
  <p:tag name="MH_LIBRARY" val="GRAPHIC"/>
  <p:tag name="MH_TYPE" val="Other"/>
  <p:tag name="MH_ORDER" val="16"/>
  <p:tag name="PA" val="v4.0.0"/>
</p:tagLst>
</file>

<file path=ppt/tags/tag75.xml><?xml version="1.0" encoding="utf-8"?>
<p:tagLst xmlns:p="http://schemas.openxmlformats.org/presentationml/2006/main">
  <p:tag name="MH" val="20170819233545"/>
  <p:tag name="MH_LIBRARY" val="GRAPHIC"/>
  <p:tag name="MH_TYPE" val="Other"/>
  <p:tag name="MH_ORDER" val="17"/>
  <p:tag name="PA" val="v4.0.0"/>
</p:tagLst>
</file>

<file path=ppt/tags/tag76.xml><?xml version="1.0" encoding="utf-8"?>
<p:tagLst xmlns:p="http://schemas.openxmlformats.org/presentationml/2006/main">
  <p:tag name="MH" val="20170819233545"/>
  <p:tag name="MH_LIBRARY" val="GRAPHIC"/>
  <p:tag name="MH_TYPE" val="Other"/>
  <p:tag name="MH_ORDER" val="18"/>
  <p:tag name="PA" val="v4.0.0"/>
</p:tagLst>
</file>

<file path=ppt/tags/tag77.xml><?xml version="1.0" encoding="utf-8"?>
<p:tagLst xmlns:p="http://schemas.openxmlformats.org/presentationml/2006/main">
  <p:tag name="MH" val="20170819233545"/>
  <p:tag name="MH_LIBRARY" val="GRAPHIC"/>
  <p:tag name="MH_TYPE" val="Other"/>
  <p:tag name="MH_ORDER" val="19"/>
  <p:tag name="PA" val="v4.0.0"/>
</p:tagLst>
</file>

<file path=ppt/tags/tag78.xml><?xml version="1.0" encoding="utf-8"?>
<p:tagLst xmlns:p="http://schemas.openxmlformats.org/presentationml/2006/main">
  <p:tag name="MH" val="20170819233545"/>
  <p:tag name="MH_LIBRARY" val="GRAPHIC"/>
  <p:tag name="MH_TYPE" val="Other"/>
  <p:tag name="MH_ORDER" val="20"/>
  <p:tag name="PA" val="v4.0.0"/>
</p:tagLst>
</file>

<file path=ppt/tags/tag79.xml><?xml version="1.0" encoding="utf-8"?>
<p:tagLst xmlns:p="http://schemas.openxmlformats.org/presentationml/2006/main">
  <p:tag name="MH" val="20170819233545"/>
  <p:tag name="MH_LIBRARY" val="GRAPHIC"/>
  <p:tag name="MH_TYPE" val="Other"/>
  <p:tag name="MH_ORDER" val="21"/>
  <p:tag name="PA" val="v4.0.0"/>
</p:tagLst>
</file>

<file path=ppt/tags/tag8.xml><?xml version="1.0" encoding="utf-8"?>
<p:tagLst xmlns:p="http://schemas.openxmlformats.org/presentationml/2006/main">
  <p:tag name="PA" val="v4.0.0"/>
</p:tagLst>
</file>

<file path=ppt/tags/tag80.xml><?xml version="1.0" encoding="utf-8"?>
<p:tagLst xmlns:p="http://schemas.openxmlformats.org/presentationml/2006/main">
  <p:tag name="MH" val="20170819233545"/>
  <p:tag name="MH_LIBRARY" val="GRAPHIC"/>
  <p:tag name="MH_TYPE" val="Other"/>
  <p:tag name="MH_ORDER" val="22"/>
  <p:tag name="PA" val="v4.0.0"/>
</p:tagLst>
</file>

<file path=ppt/tags/tag81.xml><?xml version="1.0" encoding="utf-8"?>
<p:tagLst xmlns:p="http://schemas.openxmlformats.org/presentationml/2006/main">
  <p:tag name="MH" val="20170819233545"/>
  <p:tag name="MH_LIBRARY" val="GRAPHIC"/>
  <p:tag name="MH_TYPE" val="Other"/>
  <p:tag name="MH_ORDER" val="23"/>
  <p:tag name="PA" val="v4.0.0"/>
</p:tagLst>
</file>

<file path=ppt/tags/tag82.xml><?xml version="1.0" encoding="utf-8"?>
<p:tagLst xmlns:p="http://schemas.openxmlformats.org/presentationml/2006/main">
  <p:tag name="MH" val="20170819233545"/>
  <p:tag name="MH_LIBRARY" val="GRAPHIC"/>
  <p:tag name="MH_TYPE" val="Other"/>
  <p:tag name="MH_ORDER" val="24"/>
  <p:tag name="PA" val="v4.0.0"/>
</p:tagLst>
</file>

<file path=ppt/tags/tag83.xml><?xml version="1.0" encoding="utf-8"?>
<p:tagLst xmlns:p="http://schemas.openxmlformats.org/presentationml/2006/main">
  <p:tag name="MH" val="20170819233545"/>
  <p:tag name="MH_LIBRARY" val="GRAPHIC"/>
  <p:tag name="MH_TYPE" val="SubTitle"/>
  <p:tag name="MH_ORDER" val="1"/>
  <p:tag name="PA" val="v4.0.0"/>
</p:tagLst>
</file>

<file path=ppt/tags/tag84.xml><?xml version="1.0" encoding="utf-8"?>
<p:tagLst xmlns:p="http://schemas.openxmlformats.org/presentationml/2006/main">
  <p:tag name="MH" val="20170819233545"/>
  <p:tag name="MH_LIBRARY" val="GRAPHIC"/>
  <p:tag name="MH_TYPE" val="SubTitle"/>
  <p:tag name="MH_ORDER" val="2"/>
  <p:tag name="PA" val="v4.0.0"/>
</p:tagLst>
</file>

<file path=ppt/tags/tag85.xml><?xml version="1.0" encoding="utf-8"?>
<p:tagLst xmlns:p="http://schemas.openxmlformats.org/presentationml/2006/main">
  <p:tag name="MH" val="20170819233545"/>
  <p:tag name="MH_LIBRARY" val="GRAPHIC"/>
  <p:tag name="MH_TYPE" val="SubTitle"/>
  <p:tag name="MH_ORDER" val="3"/>
  <p:tag name="PA" val="v4.0.0"/>
</p:tagLst>
</file>

<file path=ppt/tags/tag86.xml><?xml version="1.0" encoding="utf-8"?>
<p:tagLst xmlns:p="http://schemas.openxmlformats.org/presentationml/2006/main">
  <p:tag name="MH" val="20170819233545"/>
  <p:tag name="MH_LIBRARY" val="GRAPHIC"/>
  <p:tag name="MH_TYPE" val="SubTitle"/>
  <p:tag name="MH_ORDER" val="4"/>
  <p:tag name="PA" val="v4.0.0"/>
</p:tagLst>
</file>

<file path=ppt/tags/tag87.xml><?xml version="1.0" encoding="utf-8"?>
<p:tagLst xmlns:p="http://schemas.openxmlformats.org/presentationml/2006/main">
  <p:tag name="MH" val="20170819233545"/>
  <p:tag name="MH_LIBRARY" val="GRAPHIC"/>
  <p:tag name="MH_TYPE" val="SubTitle"/>
  <p:tag name="MH_ORDER" val="5"/>
  <p:tag name="PA" val="v4.0.0"/>
</p:tagLst>
</file>

<file path=ppt/tags/tag88.xml><?xml version="1.0" encoding="utf-8"?>
<p:tagLst xmlns:p="http://schemas.openxmlformats.org/presentationml/2006/main">
  <p:tag name="MH" val="20170819233545"/>
  <p:tag name="MH_LIBRARY" val="GRAPHIC"/>
  <p:tag name="MH_TYPE" val="SubTitle"/>
  <p:tag name="MH_ORDER" val="6"/>
  <p:tag name="PA" val="v4.0.0"/>
</p:tagLst>
</file>

<file path=ppt/tags/tag89.xml><?xml version="1.0" encoding="utf-8"?>
<p:tagLst xmlns:p="http://schemas.openxmlformats.org/presentationml/2006/main">
  <p:tag name="MH" val="20170819233545"/>
  <p:tag name="MH_LIBRARY" val="GRAPHIC"/>
  <p:tag name="MH_TYPE" val="SubTitle"/>
  <p:tag name="MH_ORDER" val="7"/>
  <p:tag name="PA" val="v4.0.0"/>
</p:tagLst>
</file>

<file path=ppt/tags/tag9.xml><?xml version="1.0" encoding="utf-8"?>
<p:tagLst xmlns:p="http://schemas.openxmlformats.org/presentationml/2006/main">
  <p:tag name="PA" val="v4.0.0"/>
</p:tagLst>
</file>

<file path=ppt/tags/tag90.xml><?xml version="1.0" encoding="utf-8"?>
<p:tagLst xmlns:p="http://schemas.openxmlformats.org/presentationml/2006/main">
  <p:tag name="MH" val="20170819233545"/>
  <p:tag name="MH_LIBRARY" val="GRAPHIC"/>
  <p:tag name="MH_TYPE" val="SubTitle"/>
  <p:tag name="MH_ORDER" val="8"/>
  <p:tag name="PA" val="v4.0.0"/>
</p:tagLst>
</file>

<file path=ppt/tags/tag91.xml><?xml version="1.0" encoding="utf-8"?>
<p:tagLst xmlns:p="http://schemas.openxmlformats.org/presentationml/2006/main">
  <p:tag name="MH" val="20170819233622"/>
  <p:tag name="MH_LIBRARY" val="GRAPHIC"/>
  <p:tag name="MH_TYPE" val="Other"/>
  <p:tag name="MH_ORDER" val="1"/>
  <p:tag name="PA" val="v4.0.0"/>
</p:tagLst>
</file>

<file path=ppt/tags/tag92.xml><?xml version="1.0" encoding="utf-8"?>
<p:tagLst xmlns:p="http://schemas.openxmlformats.org/presentationml/2006/main">
  <p:tag name="MH" val="20170819233622"/>
  <p:tag name="MH_LIBRARY" val="GRAPHIC"/>
  <p:tag name="MH_TYPE" val="Other"/>
  <p:tag name="MH_ORDER" val="2"/>
  <p:tag name="PA" val="v4.0.0"/>
</p:tagLst>
</file>

<file path=ppt/tags/tag93.xml><?xml version="1.0" encoding="utf-8"?>
<p:tagLst xmlns:p="http://schemas.openxmlformats.org/presentationml/2006/main">
  <p:tag name="MH" val="20170819233622"/>
  <p:tag name="MH_LIBRARY" val="GRAPHIC"/>
  <p:tag name="MH_TYPE" val="Other"/>
  <p:tag name="MH_ORDER" val="3"/>
  <p:tag name="PA" val="v4.0.0"/>
</p:tagLst>
</file>

<file path=ppt/tags/tag94.xml><?xml version="1.0" encoding="utf-8"?>
<p:tagLst xmlns:p="http://schemas.openxmlformats.org/presentationml/2006/main">
  <p:tag name="MH" val="20170819233622"/>
  <p:tag name="MH_LIBRARY" val="GRAPHIC"/>
  <p:tag name="MH_TYPE" val="Other"/>
  <p:tag name="MH_ORDER" val="4"/>
  <p:tag name="PA" val="v4.0.0"/>
</p:tagLst>
</file>

<file path=ppt/tags/tag95.xml><?xml version="1.0" encoding="utf-8"?>
<p:tagLst xmlns:p="http://schemas.openxmlformats.org/presentationml/2006/main">
  <p:tag name="MH" val="20170819233622"/>
  <p:tag name="MH_LIBRARY" val="GRAPHIC"/>
  <p:tag name="MH_TYPE" val="Other"/>
  <p:tag name="MH_ORDER" val="5"/>
  <p:tag name="PA" val="v4.0.0"/>
</p:tagLst>
</file>

<file path=ppt/tags/tag96.xml><?xml version="1.0" encoding="utf-8"?>
<p:tagLst xmlns:p="http://schemas.openxmlformats.org/presentationml/2006/main">
  <p:tag name="MH" val="20170819233622"/>
  <p:tag name="MH_LIBRARY" val="GRAPHIC"/>
  <p:tag name="MH_TYPE" val="Other"/>
  <p:tag name="MH_ORDER" val="6"/>
  <p:tag name="PA" val="v4.0.0"/>
</p:tagLst>
</file>

<file path=ppt/tags/tag97.xml><?xml version="1.0" encoding="utf-8"?>
<p:tagLst xmlns:p="http://schemas.openxmlformats.org/presentationml/2006/main">
  <p:tag name="MH" val="20170819233622"/>
  <p:tag name="MH_LIBRARY" val="GRAPHIC"/>
  <p:tag name="MH_TYPE" val="Other"/>
  <p:tag name="MH_ORDER" val="7"/>
  <p:tag name="PA" val="v4.0.0"/>
</p:tagLst>
</file>

<file path=ppt/tags/tag98.xml><?xml version="1.0" encoding="utf-8"?>
<p:tagLst xmlns:p="http://schemas.openxmlformats.org/presentationml/2006/main">
  <p:tag name="MH" val="20170819233622"/>
  <p:tag name="MH_LIBRARY" val="GRAPHIC"/>
  <p:tag name="MH_TYPE" val="Other"/>
  <p:tag name="MH_ORDER" val="8"/>
  <p:tag name="PA" val="v4.0.0"/>
</p:tagLst>
</file>

<file path=ppt/tags/tag99.xml><?xml version="1.0" encoding="utf-8"?>
<p:tagLst xmlns:p="http://schemas.openxmlformats.org/presentationml/2006/main">
  <p:tag name="MH" val="20170819233622"/>
  <p:tag name="MH_LIBRARY" val="GRAPHIC"/>
  <p:tag name="MH_TYPE" val="Other"/>
  <p:tag name="MH_ORDER" val="9"/>
  <p:tag name="PA" val="v4.0.0"/>
</p:tagLst>
</file>

<file path=ppt/theme/theme1.xml><?xml version="1.0" encoding="utf-8"?>
<a:theme xmlns:a="http://schemas.openxmlformats.org/drawingml/2006/main" name="Office 主题​​">
  <a:themeElements>
    <a:clrScheme name="自定义 13">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2947</Words>
  <Application>WPS 演示</Application>
  <PresentationFormat>宽屏</PresentationFormat>
  <Paragraphs>422</Paragraphs>
  <Slides>24</Slides>
  <Notes>24</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Arial</vt:lpstr>
      <vt:lpstr>宋体</vt:lpstr>
      <vt:lpstr>Wingdings</vt:lpstr>
      <vt:lpstr>微软雅黑</vt:lpstr>
      <vt:lpstr>Agency FB</vt:lpstr>
      <vt:lpstr>Calibri</vt:lpstr>
      <vt:lpstr>Arial Narrow</vt:lpstr>
      <vt:lpstr>楷体</vt:lpstr>
      <vt:lpstr>方正字迹-邢体草书简体</vt:lpstr>
      <vt:lpstr>雅痞-简 常规体</vt:lpstr>
      <vt:lpstr>方正祥隶简体</vt:lpstr>
      <vt:lpstr>Dubai Medium</vt:lpstr>
      <vt:lpstr>方正行楷简体</vt:lpstr>
      <vt:lpstr>Century Gothic</vt:lpstr>
      <vt:lpstr>等线</vt:lpstr>
      <vt:lpstr>Arial Unicode MS</vt:lpstr>
      <vt:lpstr>Impact</vt:lpstr>
      <vt:lpstr>Open Sans</vt:lpstr>
      <vt:lpstr>魂心</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
  <cp:lastModifiedBy>XQ</cp:lastModifiedBy>
  <cp:revision>1</cp:revision>
  <dcterms:created xsi:type="dcterms:W3CDTF">2025-11-12T02:59:05Z</dcterms:created>
  <dcterms:modified xsi:type="dcterms:W3CDTF">2025-11-12T02:59:05Z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700345B6651345958DDE69BA5F7B1407_12</vt:lpwstr>
  </property>
  <property fmtid="{D5CDD505-2E9C-101B-9397-08002B2CF9AE}" pid="3" name="KSOProductBuildVer">
    <vt:lpwstr>2052-12.1.0.20305</vt:lpwstr>
  </property>
</Properties>
</file>